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Victoria Pric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35ABA4-800A-4381-8B2C-60952FDD8E87}">
  <a:tblStyle styleId="{1635ABA4-800A-4381-8B2C-60952FDD8E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0-10T15:58:36.027">
    <p:pos x="226" y="216"/>
    <p:text>Note to self: include the DDP links, PBA quick start guide, and IIT academic calendar in the chat and the follow up email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09f929cbe7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09f929cbe7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09f929cbe7_0_2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09f929cbe7_0_2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09f929cbe7_0_2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09f929cbe7_0_2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9f929cbe7_0_2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9f929cbe7_0_2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+3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09f929cbe7_0_2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09f929cbe7_0_2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09f929cbe7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09f929cbe7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0a2ff6d7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0a2ff6d7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09f929cbe7_0_1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09f929cbe7_0_1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09f929cbe7_0_1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09f929cbe7_0_1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09f929cbe7_0_1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09f929cbe7_0_1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09f929cbe7_0_1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09f929cbe7_0_1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9f929cbe7_0_2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09f929cbe7_0_2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9f929cbe7_0_2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09f929cbe7_0_2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–Title 1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904886">
            <a:off x="888654" y="-3841431"/>
            <a:ext cx="5716952" cy="13070172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10;p2"/>
          <p:cNvSpPr/>
          <p:nvPr/>
        </p:nvSpPr>
        <p:spPr>
          <a:xfrm rot="7223052">
            <a:off x="448599" y="-5080809"/>
            <a:ext cx="7413971" cy="16201904"/>
          </a:xfrm>
          <a:custGeom>
            <a:rect b="b" l="l" r="r" t="t"/>
            <a:pathLst>
              <a:path extrusionOk="0" h="178615" w="81734">
                <a:moveTo>
                  <a:pt x="36795" y="1"/>
                </a:moveTo>
                <a:lnTo>
                  <a:pt x="34526" y="2323"/>
                </a:lnTo>
                <a:lnTo>
                  <a:pt x="30204" y="7128"/>
                </a:lnTo>
                <a:lnTo>
                  <a:pt x="26185" y="12093"/>
                </a:lnTo>
                <a:lnTo>
                  <a:pt x="22434" y="17219"/>
                </a:lnTo>
                <a:lnTo>
                  <a:pt x="18987" y="22470"/>
                </a:lnTo>
                <a:lnTo>
                  <a:pt x="15825" y="27847"/>
                </a:lnTo>
                <a:lnTo>
                  <a:pt x="12950" y="33348"/>
                </a:lnTo>
                <a:lnTo>
                  <a:pt x="10360" y="38957"/>
                </a:lnTo>
                <a:lnTo>
                  <a:pt x="8056" y="44654"/>
                </a:lnTo>
                <a:lnTo>
                  <a:pt x="6037" y="50441"/>
                </a:lnTo>
                <a:lnTo>
                  <a:pt x="4305" y="56300"/>
                </a:lnTo>
                <a:lnTo>
                  <a:pt x="2876" y="62212"/>
                </a:lnTo>
                <a:lnTo>
                  <a:pt x="1715" y="68178"/>
                </a:lnTo>
                <a:lnTo>
                  <a:pt x="857" y="74197"/>
                </a:lnTo>
                <a:lnTo>
                  <a:pt x="286" y="80216"/>
                </a:lnTo>
                <a:lnTo>
                  <a:pt x="0" y="86271"/>
                </a:lnTo>
                <a:lnTo>
                  <a:pt x="0" y="92326"/>
                </a:lnTo>
                <a:lnTo>
                  <a:pt x="286" y="98381"/>
                </a:lnTo>
                <a:lnTo>
                  <a:pt x="857" y="104419"/>
                </a:lnTo>
                <a:lnTo>
                  <a:pt x="1715" y="110420"/>
                </a:lnTo>
                <a:lnTo>
                  <a:pt x="2876" y="116386"/>
                </a:lnTo>
                <a:lnTo>
                  <a:pt x="4305" y="122298"/>
                </a:lnTo>
                <a:lnTo>
                  <a:pt x="6037" y="128156"/>
                </a:lnTo>
                <a:lnTo>
                  <a:pt x="8056" y="133944"/>
                </a:lnTo>
                <a:lnTo>
                  <a:pt x="10360" y="139641"/>
                </a:lnTo>
                <a:lnTo>
                  <a:pt x="12950" y="145250"/>
                </a:lnTo>
                <a:lnTo>
                  <a:pt x="15825" y="150751"/>
                </a:lnTo>
                <a:lnTo>
                  <a:pt x="18987" y="156127"/>
                </a:lnTo>
                <a:lnTo>
                  <a:pt x="22434" y="161396"/>
                </a:lnTo>
                <a:lnTo>
                  <a:pt x="26185" y="166505"/>
                </a:lnTo>
                <a:lnTo>
                  <a:pt x="30204" y="171470"/>
                </a:lnTo>
                <a:lnTo>
                  <a:pt x="34526" y="176275"/>
                </a:lnTo>
                <a:lnTo>
                  <a:pt x="36795" y="178615"/>
                </a:lnTo>
                <a:lnTo>
                  <a:pt x="81734" y="133961"/>
                </a:lnTo>
                <a:lnTo>
                  <a:pt x="80591" y="132783"/>
                </a:lnTo>
                <a:lnTo>
                  <a:pt x="78430" y="130389"/>
                </a:lnTo>
                <a:lnTo>
                  <a:pt x="76429" y="127906"/>
                </a:lnTo>
                <a:lnTo>
                  <a:pt x="74554" y="125352"/>
                </a:lnTo>
                <a:lnTo>
                  <a:pt x="72821" y="122727"/>
                </a:lnTo>
                <a:lnTo>
                  <a:pt x="71249" y="120029"/>
                </a:lnTo>
                <a:lnTo>
                  <a:pt x="69803" y="117279"/>
                </a:lnTo>
                <a:lnTo>
                  <a:pt x="68516" y="114475"/>
                </a:lnTo>
                <a:lnTo>
                  <a:pt x="67356" y="111617"/>
                </a:lnTo>
                <a:lnTo>
                  <a:pt x="66355" y="108723"/>
                </a:lnTo>
                <a:lnTo>
                  <a:pt x="65498" y="105812"/>
                </a:lnTo>
                <a:lnTo>
                  <a:pt x="64766" y="102847"/>
                </a:lnTo>
                <a:lnTo>
                  <a:pt x="64194" y="99864"/>
                </a:lnTo>
                <a:lnTo>
                  <a:pt x="63765" y="96863"/>
                </a:lnTo>
                <a:lnTo>
                  <a:pt x="63480" y="93845"/>
                </a:lnTo>
                <a:lnTo>
                  <a:pt x="63337" y="90808"/>
                </a:lnTo>
                <a:lnTo>
                  <a:pt x="63337" y="87790"/>
                </a:lnTo>
                <a:lnTo>
                  <a:pt x="63480" y="84771"/>
                </a:lnTo>
                <a:lnTo>
                  <a:pt x="63765" y="81752"/>
                </a:lnTo>
                <a:lnTo>
                  <a:pt x="64194" y="78734"/>
                </a:lnTo>
                <a:lnTo>
                  <a:pt x="64766" y="75751"/>
                </a:lnTo>
                <a:lnTo>
                  <a:pt x="65498" y="72804"/>
                </a:lnTo>
                <a:lnTo>
                  <a:pt x="66355" y="69875"/>
                </a:lnTo>
                <a:lnTo>
                  <a:pt x="67356" y="66981"/>
                </a:lnTo>
                <a:lnTo>
                  <a:pt x="68516" y="64123"/>
                </a:lnTo>
                <a:lnTo>
                  <a:pt x="69803" y="61319"/>
                </a:lnTo>
                <a:lnTo>
                  <a:pt x="71249" y="58568"/>
                </a:lnTo>
                <a:lnTo>
                  <a:pt x="72821" y="55889"/>
                </a:lnTo>
                <a:lnTo>
                  <a:pt x="74554" y="53264"/>
                </a:lnTo>
                <a:lnTo>
                  <a:pt x="76429" y="50692"/>
                </a:lnTo>
                <a:lnTo>
                  <a:pt x="78430" y="48209"/>
                </a:lnTo>
                <a:lnTo>
                  <a:pt x="80591" y="45815"/>
                </a:lnTo>
                <a:lnTo>
                  <a:pt x="81734" y="44654"/>
                </a:lnTo>
                <a:lnTo>
                  <a:pt x="367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360900" y="342900"/>
            <a:ext cx="6175800" cy="16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1923" y="123872"/>
            <a:ext cx="988275" cy="3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60900" y="2075025"/>
            <a:ext cx="6175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–Neutral 4 columns">
  <p:cSld name="CUSTOM_5_2">
    <p:bg>
      <p:bgPr>
        <a:solidFill>
          <a:schemeClr val="accent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 rot="4288186">
            <a:off x="4797815" y="3937944"/>
            <a:ext cx="2992513" cy="526479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Google Shape;82;p11"/>
          <p:cNvSpPr/>
          <p:nvPr/>
        </p:nvSpPr>
        <p:spPr>
          <a:xfrm rot="4288186">
            <a:off x="4602327" y="3705294"/>
            <a:ext cx="2992513" cy="526479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1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73500" y="1755600"/>
            <a:ext cx="19479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2503400" y="1755600"/>
            <a:ext cx="19257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3" type="body"/>
          </p:nvPr>
        </p:nvSpPr>
        <p:spPr>
          <a:xfrm>
            <a:off x="46053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4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11"/>
          <p:cNvSpPr txBox="1"/>
          <p:nvPr>
            <p:ph idx="5" type="body"/>
          </p:nvPr>
        </p:nvSpPr>
        <p:spPr>
          <a:xfrm>
            <a:off x="2503400" y="4800150"/>
            <a:ext cx="29796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–Yellow 4 columns">
  <p:cSld name="CUSTOM_5_2_1">
    <p:bg>
      <p:bgPr>
        <a:solidFill>
          <a:schemeClr val="accent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 rot="4288186">
            <a:off x="4797815" y="3937944"/>
            <a:ext cx="2992513" cy="526479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FFC9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2"/>
          <p:cNvSpPr/>
          <p:nvPr/>
        </p:nvSpPr>
        <p:spPr>
          <a:xfrm rot="4288186">
            <a:off x="4602327" y="3705294"/>
            <a:ext cx="2992513" cy="526479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73500" y="1755600"/>
            <a:ext cx="19479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25034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3" type="body"/>
          </p:nvPr>
        </p:nvSpPr>
        <p:spPr>
          <a:xfrm>
            <a:off x="46053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4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2"/>
          <p:cNvSpPr txBox="1"/>
          <p:nvPr>
            <p:ph idx="5" type="body"/>
          </p:nvPr>
        </p:nvSpPr>
        <p:spPr>
          <a:xfrm>
            <a:off x="2503400" y="4800150"/>
            <a:ext cx="29796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–1 column">
  <p:cSld name="CUSTOM_5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360900" y="1173000"/>
            <a:ext cx="3014400" cy="3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3"/>
          <p:cNvSpPr txBox="1"/>
          <p:nvPr>
            <p:ph idx="2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Blue callout 1">
  <p:cSld name="CUSTOM_16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 rot="316549">
            <a:off x="-1678304" y="-3664365"/>
            <a:ext cx="6859407" cy="1206789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4611125" y="1755600"/>
            <a:ext cx="19257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5" name="Google Shape;115;p14"/>
          <p:cNvSpPr/>
          <p:nvPr/>
        </p:nvSpPr>
        <p:spPr>
          <a:xfrm rot="703518">
            <a:off x="-1602181" y="-3983120"/>
            <a:ext cx="6859264" cy="1206764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4"/>
          <p:cNvSpPr txBox="1"/>
          <p:nvPr>
            <p:ph idx="3" type="body"/>
          </p:nvPr>
        </p:nvSpPr>
        <p:spPr>
          <a:xfrm>
            <a:off x="4611125" y="4800150"/>
            <a:ext cx="3983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Blue callout 2">
  <p:cSld name="CUSTOM_16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 rot="427145">
            <a:off x="-4863746" y="-4972427"/>
            <a:ext cx="8198146" cy="1442316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0D5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5"/>
          <p:cNvSpPr/>
          <p:nvPr/>
        </p:nvSpPr>
        <p:spPr>
          <a:xfrm rot="769513">
            <a:off x="-3692377" y="-4010307"/>
            <a:ext cx="6859342" cy="1206778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358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2" type="body"/>
          </p:nvPr>
        </p:nvSpPr>
        <p:spPr>
          <a:xfrm>
            <a:off x="2514025" y="1755600"/>
            <a:ext cx="29688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3" type="body"/>
          </p:nvPr>
        </p:nvSpPr>
        <p:spPr>
          <a:xfrm>
            <a:off x="5665000" y="1755600"/>
            <a:ext cx="31182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Light blue callout 1">
  <p:cSld name="CUSTOM_16_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 rot="316549">
            <a:off x="-1678304" y="-3664365"/>
            <a:ext cx="6859407" cy="1206789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4611125" y="1755600"/>
            <a:ext cx="19257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2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3" name="Google Shape;133;p16"/>
          <p:cNvSpPr/>
          <p:nvPr/>
        </p:nvSpPr>
        <p:spPr>
          <a:xfrm rot="703518">
            <a:off x="-1602181" y="-3983120"/>
            <a:ext cx="6859264" cy="1206764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16"/>
          <p:cNvSpPr txBox="1"/>
          <p:nvPr>
            <p:ph idx="3" type="body"/>
          </p:nvPr>
        </p:nvSpPr>
        <p:spPr>
          <a:xfrm>
            <a:off x="4611125" y="4800150"/>
            <a:ext cx="3983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7" name="Google Shape;137;p16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Light blue callout 2">
  <p:cSld name="CUSTOM_16_2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 rot="427145">
            <a:off x="-4863746" y="-4972427"/>
            <a:ext cx="8198146" cy="1442316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358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17"/>
          <p:cNvSpPr/>
          <p:nvPr/>
        </p:nvSpPr>
        <p:spPr>
          <a:xfrm rot="769513">
            <a:off x="-3692377" y="-4010307"/>
            <a:ext cx="6859342" cy="1206778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0D5C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2514025" y="1755600"/>
            <a:ext cx="29688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idx="3" type="body"/>
          </p:nvPr>
        </p:nvSpPr>
        <p:spPr>
          <a:xfrm>
            <a:off x="5665000" y="1755600"/>
            <a:ext cx="31182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Yellow callout 1">
  <p:cSld name="CUSTOM_16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 rot="316549">
            <a:off x="-1678304" y="-3664365"/>
            <a:ext cx="6859407" cy="1206789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18"/>
          <p:cNvSpPr/>
          <p:nvPr/>
        </p:nvSpPr>
        <p:spPr>
          <a:xfrm rot="703518">
            <a:off x="-1602181" y="-3983120"/>
            <a:ext cx="6859264" cy="1206764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FFC9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4611125" y="1755600"/>
            <a:ext cx="19257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2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18"/>
          <p:cNvSpPr txBox="1"/>
          <p:nvPr>
            <p:ph idx="3" type="body"/>
          </p:nvPr>
        </p:nvSpPr>
        <p:spPr>
          <a:xfrm>
            <a:off x="4611125" y="4800150"/>
            <a:ext cx="3983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5" name="Google Shape;155;p18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Yellow callout 2">
  <p:cSld name="CUSTOM_16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 rot="427145">
            <a:off x="-4863746" y="-4972427"/>
            <a:ext cx="8198146" cy="1442316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FFF4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19"/>
          <p:cNvSpPr/>
          <p:nvPr/>
        </p:nvSpPr>
        <p:spPr>
          <a:xfrm rot="769513">
            <a:off x="-3692377" y="-4010307"/>
            <a:ext cx="6859342" cy="1206778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FFC9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0" name="Google Shape;160;p19"/>
          <p:cNvSpPr txBox="1"/>
          <p:nvPr>
            <p:ph idx="2" type="body"/>
          </p:nvPr>
        </p:nvSpPr>
        <p:spPr>
          <a:xfrm>
            <a:off x="2514025" y="1755600"/>
            <a:ext cx="29688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1" name="Google Shape;161;p19"/>
          <p:cNvSpPr txBox="1"/>
          <p:nvPr>
            <p:ph idx="3" type="body"/>
          </p:nvPr>
        </p:nvSpPr>
        <p:spPr>
          <a:xfrm>
            <a:off x="5665000" y="1755600"/>
            <a:ext cx="31182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Light purple callout 1">
  <p:cSld name="CUSTOM_16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/>
          <p:nvPr/>
        </p:nvSpPr>
        <p:spPr>
          <a:xfrm rot="316549">
            <a:off x="-1678304" y="-3664365"/>
            <a:ext cx="6859407" cy="1206789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F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0"/>
          <p:cNvSpPr/>
          <p:nvPr/>
        </p:nvSpPr>
        <p:spPr>
          <a:xfrm rot="703518">
            <a:off x="-1602181" y="-3983120"/>
            <a:ext cx="6859264" cy="1206764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4A0F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4611125" y="1755600"/>
            <a:ext cx="19257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2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20"/>
          <p:cNvSpPr txBox="1"/>
          <p:nvPr>
            <p:ph idx="3" type="body"/>
          </p:nvPr>
        </p:nvSpPr>
        <p:spPr>
          <a:xfrm>
            <a:off x="4611125" y="4800150"/>
            <a:ext cx="3983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3" name="Google Shape;173;p20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–Title 2">
  <p:cSld name="TITLE_2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5400000">
            <a:off x="1882283" y="-5727600"/>
            <a:ext cx="7260342" cy="16598692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Google Shape;16;p3"/>
          <p:cNvSpPr/>
          <p:nvPr/>
        </p:nvSpPr>
        <p:spPr>
          <a:xfrm rot="6376961">
            <a:off x="-531237" y="-5670601"/>
            <a:ext cx="7413953" cy="16201864"/>
          </a:xfrm>
          <a:custGeom>
            <a:rect b="b" l="l" r="r" t="t"/>
            <a:pathLst>
              <a:path extrusionOk="0" h="178615" w="81734">
                <a:moveTo>
                  <a:pt x="36795" y="1"/>
                </a:moveTo>
                <a:lnTo>
                  <a:pt x="34526" y="2323"/>
                </a:lnTo>
                <a:lnTo>
                  <a:pt x="30204" y="7128"/>
                </a:lnTo>
                <a:lnTo>
                  <a:pt x="26185" y="12093"/>
                </a:lnTo>
                <a:lnTo>
                  <a:pt x="22434" y="17219"/>
                </a:lnTo>
                <a:lnTo>
                  <a:pt x="18987" y="22470"/>
                </a:lnTo>
                <a:lnTo>
                  <a:pt x="15825" y="27847"/>
                </a:lnTo>
                <a:lnTo>
                  <a:pt x="12950" y="33348"/>
                </a:lnTo>
                <a:lnTo>
                  <a:pt x="10360" y="38957"/>
                </a:lnTo>
                <a:lnTo>
                  <a:pt x="8056" y="44654"/>
                </a:lnTo>
                <a:lnTo>
                  <a:pt x="6037" y="50441"/>
                </a:lnTo>
                <a:lnTo>
                  <a:pt x="4305" y="56300"/>
                </a:lnTo>
                <a:lnTo>
                  <a:pt x="2876" y="62212"/>
                </a:lnTo>
                <a:lnTo>
                  <a:pt x="1715" y="68178"/>
                </a:lnTo>
                <a:lnTo>
                  <a:pt x="857" y="74197"/>
                </a:lnTo>
                <a:lnTo>
                  <a:pt x="286" y="80216"/>
                </a:lnTo>
                <a:lnTo>
                  <a:pt x="0" y="86271"/>
                </a:lnTo>
                <a:lnTo>
                  <a:pt x="0" y="92326"/>
                </a:lnTo>
                <a:lnTo>
                  <a:pt x="286" y="98381"/>
                </a:lnTo>
                <a:lnTo>
                  <a:pt x="857" y="104419"/>
                </a:lnTo>
                <a:lnTo>
                  <a:pt x="1715" y="110420"/>
                </a:lnTo>
                <a:lnTo>
                  <a:pt x="2876" y="116386"/>
                </a:lnTo>
                <a:lnTo>
                  <a:pt x="4305" y="122298"/>
                </a:lnTo>
                <a:lnTo>
                  <a:pt x="6037" y="128156"/>
                </a:lnTo>
                <a:lnTo>
                  <a:pt x="8056" y="133944"/>
                </a:lnTo>
                <a:lnTo>
                  <a:pt x="10360" y="139641"/>
                </a:lnTo>
                <a:lnTo>
                  <a:pt x="12950" y="145250"/>
                </a:lnTo>
                <a:lnTo>
                  <a:pt x="15825" y="150751"/>
                </a:lnTo>
                <a:lnTo>
                  <a:pt x="18987" y="156127"/>
                </a:lnTo>
                <a:lnTo>
                  <a:pt x="22434" y="161396"/>
                </a:lnTo>
                <a:lnTo>
                  <a:pt x="26185" y="166505"/>
                </a:lnTo>
                <a:lnTo>
                  <a:pt x="30204" y="171470"/>
                </a:lnTo>
                <a:lnTo>
                  <a:pt x="34526" y="176275"/>
                </a:lnTo>
                <a:lnTo>
                  <a:pt x="36795" y="178615"/>
                </a:lnTo>
                <a:lnTo>
                  <a:pt x="81734" y="133961"/>
                </a:lnTo>
                <a:lnTo>
                  <a:pt x="80591" y="132783"/>
                </a:lnTo>
                <a:lnTo>
                  <a:pt x="78430" y="130389"/>
                </a:lnTo>
                <a:lnTo>
                  <a:pt x="76429" y="127906"/>
                </a:lnTo>
                <a:lnTo>
                  <a:pt x="74554" y="125352"/>
                </a:lnTo>
                <a:lnTo>
                  <a:pt x="72821" y="122727"/>
                </a:lnTo>
                <a:lnTo>
                  <a:pt x="71249" y="120029"/>
                </a:lnTo>
                <a:lnTo>
                  <a:pt x="69803" y="117279"/>
                </a:lnTo>
                <a:lnTo>
                  <a:pt x="68516" y="114475"/>
                </a:lnTo>
                <a:lnTo>
                  <a:pt x="67356" y="111617"/>
                </a:lnTo>
                <a:lnTo>
                  <a:pt x="66355" y="108723"/>
                </a:lnTo>
                <a:lnTo>
                  <a:pt x="65498" y="105812"/>
                </a:lnTo>
                <a:lnTo>
                  <a:pt x="64766" y="102847"/>
                </a:lnTo>
                <a:lnTo>
                  <a:pt x="64194" y="99864"/>
                </a:lnTo>
                <a:lnTo>
                  <a:pt x="63765" y="96863"/>
                </a:lnTo>
                <a:lnTo>
                  <a:pt x="63480" y="93845"/>
                </a:lnTo>
                <a:lnTo>
                  <a:pt x="63337" y="90808"/>
                </a:lnTo>
                <a:lnTo>
                  <a:pt x="63337" y="87790"/>
                </a:lnTo>
                <a:lnTo>
                  <a:pt x="63480" y="84771"/>
                </a:lnTo>
                <a:lnTo>
                  <a:pt x="63765" y="81752"/>
                </a:lnTo>
                <a:lnTo>
                  <a:pt x="64194" y="78734"/>
                </a:lnTo>
                <a:lnTo>
                  <a:pt x="64766" y="75751"/>
                </a:lnTo>
                <a:lnTo>
                  <a:pt x="65498" y="72804"/>
                </a:lnTo>
                <a:lnTo>
                  <a:pt x="66355" y="69875"/>
                </a:lnTo>
                <a:lnTo>
                  <a:pt x="67356" y="66981"/>
                </a:lnTo>
                <a:lnTo>
                  <a:pt x="68516" y="64123"/>
                </a:lnTo>
                <a:lnTo>
                  <a:pt x="69803" y="61319"/>
                </a:lnTo>
                <a:lnTo>
                  <a:pt x="71249" y="58568"/>
                </a:lnTo>
                <a:lnTo>
                  <a:pt x="72821" y="55889"/>
                </a:lnTo>
                <a:lnTo>
                  <a:pt x="74554" y="53264"/>
                </a:lnTo>
                <a:lnTo>
                  <a:pt x="76429" y="50692"/>
                </a:lnTo>
                <a:lnTo>
                  <a:pt x="78430" y="48209"/>
                </a:lnTo>
                <a:lnTo>
                  <a:pt x="80591" y="45815"/>
                </a:lnTo>
                <a:lnTo>
                  <a:pt x="81734" y="44654"/>
                </a:lnTo>
                <a:lnTo>
                  <a:pt x="367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60900" y="342900"/>
            <a:ext cx="6175800" cy="17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60900" y="2075025"/>
            <a:ext cx="6175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1923" y="123872"/>
            <a:ext cx="988275" cy="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Light purple callout 2">
  <p:cSld name="CUSTOM_16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 rot="427145">
            <a:off x="-4863746" y="-4972427"/>
            <a:ext cx="8198146" cy="1442316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F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" name="Google Shape;176;p21"/>
          <p:cNvSpPr/>
          <p:nvPr/>
        </p:nvSpPr>
        <p:spPr>
          <a:xfrm rot="769513">
            <a:off x="-3692377" y="-4010307"/>
            <a:ext cx="6859342" cy="1206778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4A0F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2514025" y="1755600"/>
            <a:ext cx="29688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9" name="Google Shape;179;p21"/>
          <p:cNvSpPr txBox="1"/>
          <p:nvPr>
            <p:ph idx="3" type="body"/>
          </p:nvPr>
        </p:nvSpPr>
        <p:spPr>
          <a:xfrm>
            <a:off x="5665000" y="1755600"/>
            <a:ext cx="31182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Purple callout 1">
  <p:cSld name="CUSTOM_16_1_1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316549">
            <a:off x="-1678304" y="-3664365"/>
            <a:ext cx="6859407" cy="1206789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4A0F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22"/>
          <p:cNvSpPr/>
          <p:nvPr/>
        </p:nvSpPr>
        <p:spPr>
          <a:xfrm rot="703518">
            <a:off x="-1602181" y="-3983120"/>
            <a:ext cx="6859264" cy="1206764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F9F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4611125" y="1755600"/>
            <a:ext cx="19257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7" name="Google Shape;187;p22"/>
          <p:cNvSpPr txBox="1"/>
          <p:nvPr>
            <p:ph idx="2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22"/>
          <p:cNvSpPr txBox="1"/>
          <p:nvPr>
            <p:ph idx="3" type="body"/>
          </p:nvPr>
        </p:nvSpPr>
        <p:spPr>
          <a:xfrm>
            <a:off x="4611125" y="4800150"/>
            <a:ext cx="3983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1" name="Google Shape;191;p22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Purple callout 2">
  <p:cSld name="CUSTOM_16_1_1_1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 rot="427145">
            <a:off x="-4863746" y="-4972427"/>
            <a:ext cx="8198146" cy="1442316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4A0F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23"/>
          <p:cNvSpPr/>
          <p:nvPr/>
        </p:nvSpPr>
        <p:spPr>
          <a:xfrm rot="769513">
            <a:off x="-3692377" y="-4010307"/>
            <a:ext cx="6859342" cy="1206778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E9EE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6" name="Google Shape;196;p23"/>
          <p:cNvSpPr txBox="1"/>
          <p:nvPr>
            <p:ph idx="2" type="body"/>
          </p:nvPr>
        </p:nvSpPr>
        <p:spPr>
          <a:xfrm>
            <a:off x="2514025" y="1755600"/>
            <a:ext cx="29688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7" name="Google Shape;197;p23"/>
          <p:cNvSpPr txBox="1"/>
          <p:nvPr>
            <p:ph idx="3" type="body"/>
          </p:nvPr>
        </p:nvSpPr>
        <p:spPr>
          <a:xfrm>
            <a:off x="5665000" y="1755600"/>
            <a:ext cx="31182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Navy callout 1">
  <p:cSld name="CUSTOM_16_1_1_1_1_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/>
          <p:nvPr/>
        </p:nvSpPr>
        <p:spPr>
          <a:xfrm rot="316549">
            <a:off x="-1678304" y="-3664365"/>
            <a:ext cx="6859407" cy="1206789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24"/>
          <p:cNvSpPr/>
          <p:nvPr/>
        </p:nvSpPr>
        <p:spPr>
          <a:xfrm rot="703518">
            <a:off x="-1602181" y="-3983120"/>
            <a:ext cx="6859264" cy="1206764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4611125" y="1755600"/>
            <a:ext cx="19257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5" name="Google Shape;205;p24"/>
          <p:cNvSpPr txBox="1"/>
          <p:nvPr>
            <p:ph idx="2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 txBox="1"/>
          <p:nvPr>
            <p:ph idx="3" type="body"/>
          </p:nvPr>
        </p:nvSpPr>
        <p:spPr>
          <a:xfrm>
            <a:off x="4611125" y="4800150"/>
            <a:ext cx="3983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9" name="Google Shape;209;p24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–Navy callout 2">
  <p:cSld name="CUSTOM_16_1_1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427145">
            <a:off x="-4863746" y="-4972427"/>
            <a:ext cx="8198146" cy="1442316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002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2" name="Google Shape;212;p25"/>
          <p:cNvSpPr/>
          <p:nvPr/>
        </p:nvSpPr>
        <p:spPr>
          <a:xfrm rot="769513">
            <a:off x="-3692377" y="-4010307"/>
            <a:ext cx="6859342" cy="12067780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E9EE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4" name="Google Shape;214;p25"/>
          <p:cNvSpPr txBox="1"/>
          <p:nvPr>
            <p:ph idx="2" type="body"/>
          </p:nvPr>
        </p:nvSpPr>
        <p:spPr>
          <a:xfrm>
            <a:off x="2514025" y="1755600"/>
            <a:ext cx="29688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5" name="Google Shape;215;p25"/>
          <p:cNvSpPr txBox="1"/>
          <p:nvPr>
            <p:ph idx="3" type="body"/>
          </p:nvPr>
        </p:nvSpPr>
        <p:spPr>
          <a:xfrm>
            <a:off x="5665000" y="1755600"/>
            <a:ext cx="31182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–Blank">
  <p:cSld name="CUSTOM_1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26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–Title">
  <p:cSld name="CUSTOM_15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9" name="Google Shape;229;p27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–2 column">
  <p:cSld name="CUSTOM_1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3557275" y="1168700"/>
            <a:ext cx="2979600" cy="3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2" name="Google Shape;232;p28"/>
          <p:cNvSpPr txBox="1"/>
          <p:nvPr>
            <p:ph idx="2" type="body"/>
          </p:nvPr>
        </p:nvSpPr>
        <p:spPr>
          <a:xfrm>
            <a:off x="360900" y="1171800"/>
            <a:ext cx="30051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3" name="Google Shape;233;p28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28"/>
          <p:cNvSpPr txBox="1"/>
          <p:nvPr>
            <p:ph idx="3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7" name="Google Shape;237;p28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–Breaker 1">
  <p:cSld name="SECTION_HEADER_1_1_1_1_1_1_1_1">
    <p:bg>
      <p:bgPr>
        <a:solidFill>
          <a:schemeClr val="accent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/>
          <p:nvPr/>
        </p:nvSpPr>
        <p:spPr>
          <a:xfrm rot="-6174515">
            <a:off x="112769" y="2386067"/>
            <a:ext cx="5042254" cy="887094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0" name="Google Shape;240;p29"/>
          <p:cNvSpPr/>
          <p:nvPr/>
        </p:nvSpPr>
        <p:spPr>
          <a:xfrm rot="-5656781">
            <a:off x="-293488" y="3268303"/>
            <a:ext cx="2792363" cy="491266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1" name="Google Shape;241;p29"/>
          <p:cNvSpPr txBox="1"/>
          <p:nvPr>
            <p:ph type="title"/>
          </p:nvPr>
        </p:nvSpPr>
        <p:spPr>
          <a:xfrm>
            <a:off x="358975" y="342900"/>
            <a:ext cx="8424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29"/>
          <p:cNvSpPr txBox="1"/>
          <p:nvPr>
            <p:ph idx="1" type="subTitle"/>
          </p:nvPr>
        </p:nvSpPr>
        <p:spPr>
          <a:xfrm>
            <a:off x="358975" y="1171800"/>
            <a:ext cx="55788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–Breaker 2">
  <p:cSld name="SECTION_HEADER_1_1_1_1_1_1_1_1_2">
    <p:bg>
      <p:bgPr>
        <a:solidFill>
          <a:schemeClr val="accent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 rot="4379148">
            <a:off x="2029121" y="3107956"/>
            <a:ext cx="3502611" cy="6162215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30"/>
          <p:cNvSpPr/>
          <p:nvPr/>
        </p:nvSpPr>
        <p:spPr>
          <a:xfrm rot="-5656781">
            <a:off x="-132513" y="3079478"/>
            <a:ext cx="2792363" cy="491266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30"/>
          <p:cNvSpPr txBox="1"/>
          <p:nvPr>
            <p:ph type="title"/>
          </p:nvPr>
        </p:nvSpPr>
        <p:spPr>
          <a:xfrm>
            <a:off x="358975" y="342900"/>
            <a:ext cx="8424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9" name="Google Shape;249;p30"/>
          <p:cNvSpPr txBox="1"/>
          <p:nvPr>
            <p:ph idx="1" type="subTitle"/>
          </p:nvPr>
        </p:nvSpPr>
        <p:spPr>
          <a:xfrm>
            <a:off x="358975" y="1171800"/>
            <a:ext cx="55788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50" name="Google Shape;250;p30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–Title 3">
  <p:cSld name="TITLE_1">
    <p:bg>
      <p:bgPr>
        <a:solidFill>
          <a:schemeClr val="accent3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3956910">
            <a:off x="1722990" y="-5064629"/>
            <a:ext cx="6548801" cy="14971958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22;p4"/>
          <p:cNvSpPr/>
          <p:nvPr/>
        </p:nvSpPr>
        <p:spPr>
          <a:xfrm rot="4422462">
            <a:off x="-744819" y="-4313072"/>
            <a:ext cx="6779846" cy="15500176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23;p4"/>
          <p:cNvSpPr/>
          <p:nvPr/>
        </p:nvSpPr>
        <p:spPr>
          <a:xfrm rot="6168076">
            <a:off x="-724668" y="-5310780"/>
            <a:ext cx="6739541" cy="14728059"/>
          </a:xfrm>
          <a:custGeom>
            <a:rect b="b" l="l" r="r" t="t"/>
            <a:pathLst>
              <a:path extrusionOk="0" h="178615" w="81734">
                <a:moveTo>
                  <a:pt x="36795" y="1"/>
                </a:moveTo>
                <a:lnTo>
                  <a:pt x="34526" y="2323"/>
                </a:lnTo>
                <a:lnTo>
                  <a:pt x="30204" y="7128"/>
                </a:lnTo>
                <a:lnTo>
                  <a:pt x="26185" y="12093"/>
                </a:lnTo>
                <a:lnTo>
                  <a:pt x="22434" y="17219"/>
                </a:lnTo>
                <a:lnTo>
                  <a:pt x="18987" y="22470"/>
                </a:lnTo>
                <a:lnTo>
                  <a:pt x="15825" y="27847"/>
                </a:lnTo>
                <a:lnTo>
                  <a:pt x="12950" y="33348"/>
                </a:lnTo>
                <a:lnTo>
                  <a:pt x="10360" y="38957"/>
                </a:lnTo>
                <a:lnTo>
                  <a:pt x="8056" y="44654"/>
                </a:lnTo>
                <a:lnTo>
                  <a:pt x="6037" y="50441"/>
                </a:lnTo>
                <a:lnTo>
                  <a:pt x="4305" y="56300"/>
                </a:lnTo>
                <a:lnTo>
                  <a:pt x="2876" y="62212"/>
                </a:lnTo>
                <a:lnTo>
                  <a:pt x="1715" y="68178"/>
                </a:lnTo>
                <a:lnTo>
                  <a:pt x="857" y="74197"/>
                </a:lnTo>
                <a:lnTo>
                  <a:pt x="286" y="80216"/>
                </a:lnTo>
                <a:lnTo>
                  <a:pt x="0" y="86271"/>
                </a:lnTo>
                <a:lnTo>
                  <a:pt x="0" y="92326"/>
                </a:lnTo>
                <a:lnTo>
                  <a:pt x="286" y="98381"/>
                </a:lnTo>
                <a:lnTo>
                  <a:pt x="857" y="104419"/>
                </a:lnTo>
                <a:lnTo>
                  <a:pt x="1715" y="110420"/>
                </a:lnTo>
                <a:lnTo>
                  <a:pt x="2876" y="116386"/>
                </a:lnTo>
                <a:lnTo>
                  <a:pt x="4305" y="122298"/>
                </a:lnTo>
                <a:lnTo>
                  <a:pt x="6037" y="128156"/>
                </a:lnTo>
                <a:lnTo>
                  <a:pt x="8056" y="133944"/>
                </a:lnTo>
                <a:lnTo>
                  <a:pt x="10360" y="139641"/>
                </a:lnTo>
                <a:lnTo>
                  <a:pt x="12950" y="145250"/>
                </a:lnTo>
                <a:lnTo>
                  <a:pt x="15825" y="150751"/>
                </a:lnTo>
                <a:lnTo>
                  <a:pt x="18987" y="156127"/>
                </a:lnTo>
                <a:lnTo>
                  <a:pt x="22434" y="161396"/>
                </a:lnTo>
                <a:lnTo>
                  <a:pt x="26185" y="166505"/>
                </a:lnTo>
                <a:lnTo>
                  <a:pt x="30204" y="171470"/>
                </a:lnTo>
                <a:lnTo>
                  <a:pt x="34526" y="176275"/>
                </a:lnTo>
                <a:lnTo>
                  <a:pt x="36795" y="178615"/>
                </a:lnTo>
                <a:lnTo>
                  <a:pt x="81734" y="133961"/>
                </a:lnTo>
                <a:lnTo>
                  <a:pt x="80591" y="132783"/>
                </a:lnTo>
                <a:lnTo>
                  <a:pt x="78430" y="130389"/>
                </a:lnTo>
                <a:lnTo>
                  <a:pt x="76429" y="127906"/>
                </a:lnTo>
                <a:lnTo>
                  <a:pt x="74554" y="125352"/>
                </a:lnTo>
                <a:lnTo>
                  <a:pt x="72821" y="122727"/>
                </a:lnTo>
                <a:lnTo>
                  <a:pt x="71249" y="120029"/>
                </a:lnTo>
                <a:lnTo>
                  <a:pt x="69803" y="117279"/>
                </a:lnTo>
                <a:lnTo>
                  <a:pt x="68516" y="114475"/>
                </a:lnTo>
                <a:lnTo>
                  <a:pt x="67356" y="111617"/>
                </a:lnTo>
                <a:lnTo>
                  <a:pt x="66355" y="108723"/>
                </a:lnTo>
                <a:lnTo>
                  <a:pt x="65498" y="105812"/>
                </a:lnTo>
                <a:lnTo>
                  <a:pt x="64766" y="102847"/>
                </a:lnTo>
                <a:lnTo>
                  <a:pt x="64194" y="99864"/>
                </a:lnTo>
                <a:lnTo>
                  <a:pt x="63765" y="96863"/>
                </a:lnTo>
                <a:lnTo>
                  <a:pt x="63480" y="93845"/>
                </a:lnTo>
                <a:lnTo>
                  <a:pt x="63337" y="90808"/>
                </a:lnTo>
                <a:lnTo>
                  <a:pt x="63337" y="87790"/>
                </a:lnTo>
                <a:lnTo>
                  <a:pt x="63480" y="84771"/>
                </a:lnTo>
                <a:lnTo>
                  <a:pt x="63765" y="81752"/>
                </a:lnTo>
                <a:lnTo>
                  <a:pt x="64194" y="78734"/>
                </a:lnTo>
                <a:lnTo>
                  <a:pt x="64766" y="75751"/>
                </a:lnTo>
                <a:lnTo>
                  <a:pt x="65498" y="72804"/>
                </a:lnTo>
                <a:lnTo>
                  <a:pt x="66355" y="69875"/>
                </a:lnTo>
                <a:lnTo>
                  <a:pt x="67356" y="66981"/>
                </a:lnTo>
                <a:lnTo>
                  <a:pt x="68516" y="64123"/>
                </a:lnTo>
                <a:lnTo>
                  <a:pt x="69803" y="61319"/>
                </a:lnTo>
                <a:lnTo>
                  <a:pt x="71249" y="58568"/>
                </a:lnTo>
                <a:lnTo>
                  <a:pt x="72821" y="55889"/>
                </a:lnTo>
                <a:lnTo>
                  <a:pt x="74554" y="53264"/>
                </a:lnTo>
                <a:lnTo>
                  <a:pt x="76429" y="50692"/>
                </a:lnTo>
                <a:lnTo>
                  <a:pt x="78430" y="48209"/>
                </a:lnTo>
                <a:lnTo>
                  <a:pt x="80591" y="45815"/>
                </a:lnTo>
                <a:lnTo>
                  <a:pt x="81734" y="44654"/>
                </a:lnTo>
                <a:lnTo>
                  <a:pt x="367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60900" y="342900"/>
            <a:ext cx="6175800" cy="17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360900" y="2075025"/>
            <a:ext cx="6175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1923" y="123872"/>
            <a:ext cx="988275" cy="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–Breaker 3">
  <p:cSld name="SECTION_HEADER_1_1_1_1_1_1_1_1_1_2_1">
    <p:bg>
      <p:bgPr>
        <a:solidFill>
          <a:srgbClr val="F9F5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/>
          <p:nvPr/>
        </p:nvSpPr>
        <p:spPr>
          <a:xfrm rot="-5656797">
            <a:off x="-221673" y="2518490"/>
            <a:ext cx="3897500" cy="685695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4" name="Google Shape;254;p31"/>
          <p:cNvSpPr/>
          <p:nvPr/>
        </p:nvSpPr>
        <p:spPr>
          <a:xfrm rot="-5573018">
            <a:off x="762569" y="1269640"/>
            <a:ext cx="7149052" cy="12577472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5" name="Google Shape;255;p31"/>
          <p:cNvSpPr txBox="1"/>
          <p:nvPr>
            <p:ph type="title"/>
          </p:nvPr>
        </p:nvSpPr>
        <p:spPr>
          <a:xfrm>
            <a:off x="358975" y="342900"/>
            <a:ext cx="8424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p31"/>
          <p:cNvSpPr txBox="1"/>
          <p:nvPr>
            <p:ph idx="1" type="subTitle"/>
          </p:nvPr>
        </p:nvSpPr>
        <p:spPr>
          <a:xfrm>
            <a:off x="358975" y="1171800"/>
            <a:ext cx="55788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–Breaker 4">
  <p:cSld name="CUSTOM_13_2">
    <p:bg>
      <p:bgPr>
        <a:solidFill>
          <a:schemeClr val="accent5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/>
          <p:nvPr/>
        </p:nvSpPr>
        <p:spPr>
          <a:xfrm rot="-6174515">
            <a:off x="-859581" y="2386067"/>
            <a:ext cx="5042254" cy="887094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32"/>
          <p:cNvSpPr/>
          <p:nvPr/>
        </p:nvSpPr>
        <p:spPr>
          <a:xfrm rot="-6174515">
            <a:off x="112769" y="2386067"/>
            <a:ext cx="5042254" cy="887094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rgbClr val="FFC9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32"/>
          <p:cNvSpPr txBox="1"/>
          <p:nvPr>
            <p:ph type="title"/>
          </p:nvPr>
        </p:nvSpPr>
        <p:spPr>
          <a:xfrm>
            <a:off x="358975" y="342900"/>
            <a:ext cx="8424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32"/>
          <p:cNvSpPr txBox="1"/>
          <p:nvPr>
            <p:ph idx="1" type="subTitle"/>
          </p:nvPr>
        </p:nvSpPr>
        <p:spPr>
          <a:xfrm>
            <a:off x="358975" y="1171800"/>
            <a:ext cx="55788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–Breaker 5">
  <p:cSld name="CUSTOM_13_1">
    <p:bg>
      <p:bgPr>
        <a:solidFill>
          <a:schemeClr val="accent3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/>
          <p:nvPr/>
        </p:nvSpPr>
        <p:spPr>
          <a:xfrm rot="-6174515">
            <a:off x="-859581" y="2386067"/>
            <a:ext cx="5042254" cy="887094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33"/>
          <p:cNvSpPr/>
          <p:nvPr/>
        </p:nvSpPr>
        <p:spPr>
          <a:xfrm rot="-6174515">
            <a:off x="112769" y="2386067"/>
            <a:ext cx="5042254" cy="887094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Google Shape;269;p33"/>
          <p:cNvSpPr txBox="1"/>
          <p:nvPr>
            <p:ph type="title"/>
          </p:nvPr>
        </p:nvSpPr>
        <p:spPr>
          <a:xfrm>
            <a:off x="358975" y="342900"/>
            <a:ext cx="8424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33"/>
          <p:cNvSpPr txBox="1"/>
          <p:nvPr>
            <p:ph idx="1" type="subTitle"/>
          </p:nvPr>
        </p:nvSpPr>
        <p:spPr>
          <a:xfrm>
            <a:off x="358975" y="1171800"/>
            <a:ext cx="55788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 b="31035" l="9616" r="9365" t="31414"/>
          <a:stretch/>
        </p:blipFill>
        <p:spPr>
          <a:xfrm>
            <a:off x="8162619" y="265525"/>
            <a:ext cx="526226" cy="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3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–Breaker 6">
  <p:cSld name="CUSTOM_13_1_1">
    <p:bg>
      <p:bgPr>
        <a:solidFill>
          <a:schemeClr val="lt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/>
          <p:nvPr/>
        </p:nvSpPr>
        <p:spPr>
          <a:xfrm rot="-6174515">
            <a:off x="-859581" y="2386067"/>
            <a:ext cx="5042254" cy="887094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Google Shape;275;p34"/>
          <p:cNvSpPr/>
          <p:nvPr/>
        </p:nvSpPr>
        <p:spPr>
          <a:xfrm rot="-6174515">
            <a:off x="112769" y="2386067"/>
            <a:ext cx="5042254" cy="8870941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34"/>
          <p:cNvSpPr txBox="1"/>
          <p:nvPr>
            <p:ph type="title"/>
          </p:nvPr>
        </p:nvSpPr>
        <p:spPr>
          <a:xfrm>
            <a:off x="358975" y="342900"/>
            <a:ext cx="8424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7" name="Google Shape;277;p34"/>
          <p:cNvSpPr txBox="1"/>
          <p:nvPr>
            <p:ph idx="1" type="subTitle"/>
          </p:nvPr>
        </p:nvSpPr>
        <p:spPr>
          <a:xfrm>
            <a:off x="358975" y="1171800"/>
            <a:ext cx="55788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78" name="Google Shape;278;p34"/>
          <p:cNvPicPr preferRelativeResize="0"/>
          <p:nvPr/>
        </p:nvPicPr>
        <p:blipFill rotWithShape="1">
          <a:blip r:embed="rId2">
            <a:alphaModFix/>
          </a:blip>
          <a:srcRect b="31035" l="9616" r="9365" t="31414"/>
          <a:stretch/>
        </p:blipFill>
        <p:spPr>
          <a:xfrm>
            <a:off x="8162619" y="265525"/>
            <a:ext cx="526226" cy="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4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–Statement 1">
  <p:cSld name="SECTION_HEADER_1_1_1_1_1_1_1_1_1_3"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/>
          <p:nvPr/>
        </p:nvSpPr>
        <p:spPr>
          <a:xfrm rot="3510787">
            <a:off x="226144" y="-5327412"/>
            <a:ext cx="8339177" cy="19064526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2" name="Google Shape;282;p35"/>
          <p:cNvSpPr txBox="1"/>
          <p:nvPr>
            <p:ph type="title"/>
          </p:nvPr>
        </p:nvSpPr>
        <p:spPr>
          <a:xfrm>
            <a:off x="358975" y="342900"/>
            <a:ext cx="8424000" cy="8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3" name="Google Shape;283;p35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466150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–Statement 2">
  <p:cSld name="SECTION_HEADER_1_1_1_1_1_1_1_1_1_4_1"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/>
          <p:nvPr/>
        </p:nvSpPr>
        <p:spPr>
          <a:xfrm rot="3510787">
            <a:off x="226144" y="-5327412"/>
            <a:ext cx="8339177" cy="19064526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solidFill>
            <a:srgbClr val="F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466150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36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1" name="Google Shape;291;p36"/>
          <p:cNvSpPr txBox="1"/>
          <p:nvPr>
            <p:ph type="title"/>
          </p:nvPr>
        </p:nvSpPr>
        <p:spPr>
          <a:xfrm>
            <a:off x="358975" y="342900"/>
            <a:ext cx="8424000" cy="8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92" name="Google Shape;292;p36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–Statement 3">
  <p:cSld name="SECTION_HEADER_1_1_1_1_1_1_1_1_1_5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/>
          <p:nvPr/>
        </p:nvSpPr>
        <p:spPr>
          <a:xfrm rot="3510787">
            <a:off x="226144" y="-5327412"/>
            <a:ext cx="8339177" cy="19064526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6" name="Google Shape;296;p37"/>
          <p:cNvSpPr txBox="1"/>
          <p:nvPr>
            <p:ph type="title"/>
          </p:nvPr>
        </p:nvSpPr>
        <p:spPr>
          <a:xfrm>
            <a:off x="358975" y="342900"/>
            <a:ext cx="8424000" cy="8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37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466150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–Blue quote">
  <p:cSld name="CUSTOM_20">
    <p:bg>
      <p:bgPr>
        <a:solidFill>
          <a:schemeClr val="lt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/>
        </p:nvSpPr>
        <p:spPr>
          <a:xfrm>
            <a:off x="323725" y="531441"/>
            <a:ext cx="830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sz="8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3" name="Google Shape;303;p38"/>
          <p:cNvSpPr txBox="1"/>
          <p:nvPr>
            <p:ph type="title"/>
          </p:nvPr>
        </p:nvSpPr>
        <p:spPr>
          <a:xfrm>
            <a:off x="360900" y="1151216"/>
            <a:ext cx="6531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4" name="Google Shape;304;p38"/>
          <p:cNvSpPr txBox="1"/>
          <p:nvPr>
            <p:ph idx="1" type="subTitle"/>
          </p:nvPr>
        </p:nvSpPr>
        <p:spPr>
          <a:xfrm>
            <a:off x="360888" y="1755591"/>
            <a:ext cx="56850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5" name="Google Shape;305;p38"/>
          <p:cNvSpPr txBox="1"/>
          <p:nvPr>
            <p:ph idx="2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Char char="●"/>
              <a:defRPr sz="600">
                <a:solidFill>
                  <a:schemeClr val="accent4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Char char="○"/>
              <a:defRPr sz="600">
                <a:solidFill>
                  <a:schemeClr val="accent4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Char char="■"/>
              <a:defRPr sz="600">
                <a:solidFill>
                  <a:schemeClr val="accent4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Source Sans Pro"/>
              <a:buChar char="●"/>
              <a:defRPr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Source Sans Pro"/>
              <a:buChar char="○"/>
              <a:defRPr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Source Sans Pro"/>
              <a:buChar char="■"/>
              <a:defRPr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Source Sans Pro"/>
              <a:buChar char="●"/>
              <a:defRPr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Source Sans Pro"/>
              <a:buChar char="○"/>
              <a:defRPr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Source Sans Pro"/>
              <a:buChar char="■"/>
              <a:defRPr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6" name="Google Shape;306;p38"/>
          <p:cNvSpPr txBox="1"/>
          <p:nvPr>
            <p:ph idx="3" type="body"/>
          </p:nvPr>
        </p:nvSpPr>
        <p:spPr>
          <a:xfrm>
            <a:off x="360900" y="3103750"/>
            <a:ext cx="19605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7" name="Google Shape;307;p38"/>
          <p:cNvSpPr txBox="1"/>
          <p:nvPr>
            <p:ph idx="4" type="body"/>
          </p:nvPr>
        </p:nvSpPr>
        <p:spPr>
          <a:xfrm>
            <a:off x="2503400" y="3103750"/>
            <a:ext cx="19257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8" name="Google Shape;308;p38"/>
          <p:cNvSpPr txBox="1"/>
          <p:nvPr>
            <p:ph idx="5" type="body"/>
          </p:nvPr>
        </p:nvSpPr>
        <p:spPr>
          <a:xfrm>
            <a:off x="4612600" y="3103750"/>
            <a:ext cx="19257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09" name="Google Shape;309;p38"/>
          <p:cNvPicPr preferRelativeResize="0"/>
          <p:nvPr/>
        </p:nvPicPr>
        <p:blipFill rotWithShape="1">
          <a:blip r:embed="rId2">
            <a:alphaModFix/>
          </a:blip>
          <a:srcRect b="31035" l="9616" r="9365" t="31414"/>
          <a:stretch/>
        </p:blipFill>
        <p:spPr>
          <a:xfrm>
            <a:off x="8162619" y="265525"/>
            <a:ext cx="526226" cy="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–Purple quote">
  <p:cSld name="CUSTOM_20_1">
    <p:bg>
      <p:bgPr>
        <a:solidFill>
          <a:srgbClr val="F9F5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idx="1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4" name="Google Shape;314;p39"/>
          <p:cNvSpPr txBox="1"/>
          <p:nvPr>
            <p:ph idx="2" type="body"/>
          </p:nvPr>
        </p:nvSpPr>
        <p:spPr>
          <a:xfrm>
            <a:off x="360900" y="3103750"/>
            <a:ext cx="19605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5" name="Google Shape;315;p39"/>
          <p:cNvSpPr txBox="1"/>
          <p:nvPr>
            <p:ph idx="3" type="body"/>
          </p:nvPr>
        </p:nvSpPr>
        <p:spPr>
          <a:xfrm>
            <a:off x="2503400" y="3103750"/>
            <a:ext cx="19257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6" name="Google Shape;316;p39"/>
          <p:cNvSpPr txBox="1"/>
          <p:nvPr>
            <p:ph idx="4" type="body"/>
          </p:nvPr>
        </p:nvSpPr>
        <p:spPr>
          <a:xfrm>
            <a:off x="4612600" y="3103750"/>
            <a:ext cx="19257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17" name="Google Shape;317;p39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9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323725" y="531441"/>
            <a:ext cx="830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sz="8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Google Shape;320;p39"/>
          <p:cNvSpPr txBox="1"/>
          <p:nvPr>
            <p:ph type="title"/>
          </p:nvPr>
        </p:nvSpPr>
        <p:spPr>
          <a:xfrm>
            <a:off x="360900" y="1151216"/>
            <a:ext cx="6531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1" name="Google Shape;321;p39"/>
          <p:cNvSpPr txBox="1"/>
          <p:nvPr>
            <p:ph idx="5" type="subTitle"/>
          </p:nvPr>
        </p:nvSpPr>
        <p:spPr>
          <a:xfrm>
            <a:off x="360888" y="1755591"/>
            <a:ext cx="56850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10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2" name="Google Shape;322;p39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–Yellow quote">
  <p:cSld name="CUSTOM_20_1_1">
    <p:bg>
      <p:bgPr>
        <a:solidFill>
          <a:schemeClr val="accent5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idx="1" type="body"/>
          </p:nvPr>
        </p:nvSpPr>
        <p:spPr>
          <a:xfrm>
            <a:off x="360900" y="3103750"/>
            <a:ext cx="19605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5" name="Google Shape;325;p40"/>
          <p:cNvSpPr txBox="1"/>
          <p:nvPr>
            <p:ph idx="2" type="body"/>
          </p:nvPr>
        </p:nvSpPr>
        <p:spPr>
          <a:xfrm>
            <a:off x="2503400" y="3103750"/>
            <a:ext cx="19257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6" name="Google Shape;326;p40"/>
          <p:cNvSpPr txBox="1"/>
          <p:nvPr>
            <p:ph idx="3" type="body"/>
          </p:nvPr>
        </p:nvSpPr>
        <p:spPr>
          <a:xfrm>
            <a:off x="4612600" y="3103750"/>
            <a:ext cx="1925700" cy="1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27" name="Google Shape;327;p40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0"/>
          <p:cNvSpPr txBox="1"/>
          <p:nvPr>
            <p:ph idx="4" type="body"/>
          </p:nvPr>
        </p:nvSpPr>
        <p:spPr>
          <a:xfrm>
            <a:off x="2505087" y="4800150"/>
            <a:ext cx="60042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9" name="Google Shape;329;p40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323725" y="531441"/>
            <a:ext cx="830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sz="8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Google Shape;331;p40"/>
          <p:cNvSpPr txBox="1"/>
          <p:nvPr>
            <p:ph type="title"/>
          </p:nvPr>
        </p:nvSpPr>
        <p:spPr>
          <a:xfrm>
            <a:off x="360900" y="1151216"/>
            <a:ext cx="6531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2" name="Google Shape;332;p40"/>
          <p:cNvSpPr txBox="1"/>
          <p:nvPr>
            <p:ph idx="5" type="subTitle"/>
          </p:nvPr>
        </p:nvSpPr>
        <p:spPr>
          <a:xfrm>
            <a:off x="360888" y="1755591"/>
            <a:ext cx="56850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10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33" name="Google Shape;333;p40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–Title 4">
  <p:cSld name="TITLE_1_1"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3784354">
            <a:off x="821561" y="-5158657"/>
            <a:ext cx="6449603" cy="14745170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5"/>
          <p:cNvSpPr/>
          <p:nvPr/>
        </p:nvSpPr>
        <p:spPr>
          <a:xfrm rot="6710576">
            <a:off x="-577225" y="-6382091"/>
            <a:ext cx="6956211" cy="15903384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5"/>
          <p:cNvSpPr/>
          <p:nvPr/>
        </p:nvSpPr>
        <p:spPr>
          <a:xfrm rot="5378870">
            <a:off x="-933485" y="-4977234"/>
            <a:ext cx="6514352" cy="14893200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360900" y="342900"/>
            <a:ext cx="6175800" cy="17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360900" y="2075025"/>
            <a:ext cx="6175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1923" y="123872"/>
            <a:ext cx="988275" cy="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Blue half page">
  <p:cSld name="CUSTOM_19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/>
          <p:nvPr/>
        </p:nvSpPr>
        <p:spPr>
          <a:xfrm>
            <a:off x="4611125" y="-33425"/>
            <a:ext cx="4571400" cy="522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6" name="Google Shape;336;p41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7" name="Google Shape;337;p41"/>
          <p:cNvSpPr txBox="1"/>
          <p:nvPr>
            <p:ph idx="1" type="body"/>
          </p:nvPr>
        </p:nvSpPr>
        <p:spPr>
          <a:xfrm>
            <a:off x="368250" y="1171800"/>
            <a:ext cx="40608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38" name="Google Shape;338;p41"/>
          <p:cNvPicPr preferRelativeResize="0"/>
          <p:nvPr/>
        </p:nvPicPr>
        <p:blipFill rotWithShape="1">
          <a:blip r:embed="rId2">
            <a:alphaModFix/>
          </a:blip>
          <a:srcRect b="31035" l="9616" r="9365" t="31414"/>
          <a:stretch/>
        </p:blipFill>
        <p:spPr>
          <a:xfrm>
            <a:off x="8162619" y="265525"/>
            <a:ext cx="526226" cy="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0" name="Google Shape;340;p41"/>
          <p:cNvSpPr txBox="1"/>
          <p:nvPr>
            <p:ph idx="2" type="body"/>
          </p:nvPr>
        </p:nvSpPr>
        <p:spPr>
          <a:xfrm>
            <a:off x="2505106" y="4800150"/>
            <a:ext cx="19320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1" name="Google Shape;341;p41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Navy half page">
  <p:cSld name="CUSTOM_19_1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/>
          <p:nvPr/>
        </p:nvSpPr>
        <p:spPr>
          <a:xfrm>
            <a:off x="4611125" y="-33425"/>
            <a:ext cx="4571400" cy="522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4" name="Google Shape;344;p42"/>
          <p:cNvSpPr txBox="1"/>
          <p:nvPr>
            <p:ph idx="1" type="body"/>
          </p:nvPr>
        </p:nvSpPr>
        <p:spPr>
          <a:xfrm>
            <a:off x="368250" y="1171800"/>
            <a:ext cx="40608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5" name="Google Shape;345;p42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46" name="Google Shape;346;p42"/>
          <p:cNvPicPr preferRelativeResize="0"/>
          <p:nvPr/>
        </p:nvPicPr>
        <p:blipFill rotWithShape="1">
          <a:blip r:embed="rId2">
            <a:alphaModFix/>
          </a:blip>
          <a:srcRect b="31035" l="9616" r="9365" t="31414"/>
          <a:stretch/>
        </p:blipFill>
        <p:spPr>
          <a:xfrm>
            <a:off x="8162619" y="265525"/>
            <a:ext cx="526226" cy="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2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8" name="Google Shape;348;p42"/>
          <p:cNvSpPr txBox="1"/>
          <p:nvPr>
            <p:ph idx="2" type="body"/>
          </p:nvPr>
        </p:nvSpPr>
        <p:spPr>
          <a:xfrm>
            <a:off x="2505106" y="4800150"/>
            <a:ext cx="19320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9" name="Google Shape;349;p42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Neutral half page">
  <p:cSld name="CUSTOM_19_1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/>
          <p:nvPr/>
        </p:nvSpPr>
        <p:spPr>
          <a:xfrm>
            <a:off x="4611125" y="-33425"/>
            <a:ext cx="4571400" cy="522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2" name="Google Shape;352;p43"/>
          <p:cNvSpPr txBox="1"/>
          <p:nvPr>
            <p:ph idx="1" type="body"/>
          </p:nvPr>
        </p:nvSpPr>
        <p:spPr>
          <a:xfrm>
            <a:off x="368250" y="1171800"/>
            <a:ext cx="40608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3" name="Google Shape;353;p43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54" name="Google Shape;354;p43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6" name="Google Shape;356;p43"/>
          <p:cNvSpPr txBox="1"/>
          <p:nvPr>
            <p:ph idx="2" type="body"/>
          </p:nvPr>
        </p:nvSpPr>
        <p:spPr>
          <a:xfrm>
            <a:off x="2505106" y="4800150"/>
            <a:ext cx="19320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7" name="Google Shape;357;p43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Purple half page">
  <p:cSld name="CUSTOM_19_1_1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/>
          <p:nvPr/>
        </p:nvSpPr>
        <p:spPr>
          <a:xfrm>
            <a:off x="4611125" y="-33425"/>
            <a:ext cx="4571400" cy="5222100"/>
          </a:xfrm>
          <a:prstGeom prst="rect">
            <a:avLst/>
          </a:prstGeom>
          <a:solidFill>
            <a:srgbClr val="4A0F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0" name="Google Shape;360;p44"/>
          <p:cNvSpPr txBox="1"/>
          <p:nvPr>
            <p:ph idx="1" type="body"/>
          </p:nvPr>
        </p:nvSpPr>
        <p:spPr>
          <a:xfrm>
            <a:off x="368250" y="1171800"/>
            <a:ext cx="40608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1" name="Google Shape;361;p44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2">
            <a:alphaModFix/>
          </a:blip>
          <a:srcRect b="31035" l="9616" r="9365" t="31414"/>
          <a:stretch/>
        </p:blipFill>
        <p:spPr>
          <a:xfrm>
            <a:off x="8162619" y="265525"/>
            <a:ext cx="526226" cy="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4" name="Google Shape;364;p44"/>
          <p:cNvSpPr txBox="1"/>
          <p:nvPr>
            <p:ph idx="2" type="body"/>
          </p:nvPr>
        </p:nvSpPr>
        <p:spPr>
          <a:xfrm>
            <a:off x="2505106" y="4800150"/>
            <a:ext cx="19320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5" name="Google Shape;365;p44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Yellow half page">
  <p:cSld name="CUSTOM_19_1_1_1_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/>
          <p:nvPr/>
        </p:nvSpPr>
        <p:spPr>
          <a:xfrm>
            <a:off x="4611125" y="-33425"/>
            <a:ext cx="4571400" cy="522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8" name="Google Shape;368;p45"/>
          <p:cNvSpPr txBox="1"/>
          <p:nvPr>
            <p:ph idx="1" type="body"/>
          </p:nvPr>
        </p:nvSpPr>
        <p:spPr>
          <a:xfrm>
            <a:off x="360900" y="1171800"/>
            <a:ext cx="40698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9" name="Google Shape;369;p45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70" name="Google Shape;370;p45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5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2" name="Google Shape;372;p45"/>
          <p:cNvSpPr txBox="1"/>
          <p:nvPr>
            <p:ph idx="2" type="body"/>
          </p:nvPr>
        </p:nvSpPr>
        <p:spPr>
          <a:xfrm>
            <a:off x="2505106" y="4800150"/>
            <a:ext cx="19320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3" name="Google Shape;373;p45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Light purple half page">
  <p:cSld name="CUSTOM_19_1_1_1_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/>
          <p:nvPr/>
        </p:nvSpPr>
        <p:spPr>
          <a:xfrm>
            <a:off x="4611125" y="-33425"/>
            <a:ext cx="4571400" cy="5222100"/>
          </a:xfrm>
          <a:prstGeom prst="rect">
            <a:avLst/>
          </a:prstGeom>
          <a:solidFill>
            <a:srgbClr val="F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46"/>
          <p:cNvSpPr txBox="1"/>
          <p:nvPr>
            <p:ph idx="1" type="body"/>
          </p:nvPr>
        </p:nvSpPr>
        <p:spPr>
          <a:xfrm>
            <a:off x="368250" y="1171800"/>
            <a:ext cx="40608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7" name="Google Shape;377;p46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78" name="Google Shape;378;p46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6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0" name="Google Shape;380;p46"/>
          <p:cNvSpPr txBox="1"/>
          <p:nvPr>
            <p:ph idx="2" type="body"/>
          </p:nvPr>
        </p:nvSpPr>
        <p:spPr>
          <a:xfrm>
            <a:off x="2505106" y="4800150"/>
            <a:ext cx="19320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1" name="Google Shape;381;p46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Image placeholder right">
  <p:cSld name="CUSTOM_1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/>
          <p:nvPr>
            <p:ph idx="2" type="pic"/>
          </p:nvPr>
        </p:nvSpPr>
        <p:spPr>
          <a:xfrm>
            <a:off x="4611125" y="0"/>
            <a:ext cx="4546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7"/>
          <p:cNvSpPr txBox="1"/>
          <p:nvPr>
            <p:ph idx="1" type="body"/>
          </p:nvPr>
        </p:nvSpPr>
        <p:spPr>
          <a:xfrm>
            <a:off x="2505106" y="4800150"/>
            <a:ext cx="19320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5" name="Google Shape;385;p47"/>
          <p:cNvSpPr txBox="1"/>
          <p:nvPr>
            <p:ph idx="3" type="body"/>
          </p:nvPr>
        </p:nvSpPr>
        <p:spPr>
          <a:xfrm>
            <a:off x="363150" y="1171800"/>
            <a:ext cx="40659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6" name="Google Shape;386;p47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7" name="Google Shape;387;p47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–Image placeholder left">
  <p:cSld name="CUSTOM_1_2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/>
          <p:nvPr>
            <p:ph idx="2" type="pic"/>
          </p:nvPr>
        </p:nvSpPr>
        <p:spPr>
          <a:xfrm>
            <a:off x="-15625" y="0"/>
            <a:ext cx="4464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48"/>
          <p:cNvSpPr txBox="1"/>
          <p:nvPr>
            <p:ph type="title"/>
          </p:nvPr>
        </p:nvSpPr>
        <p:spPr>
          <a:xfrm>
            <a:off x="4611125" y="341325"/>
            <a:ext cx="4172100" cy="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1" name="Google Shape;391;p48"/>
          <p:cNvSpPr txBox="1"/>
          <p:nvPr/>
        </p:nvSpPr>
        <p:spPr>
          <a:xfrm>
            <a:off x="4799600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2" name="Google Shape;392;p48"/>
          <p:cNvSpPr txBox="1"/>
          <p:nvPr>
            <p:ph idx="1" type="body"/>
          </p:nvPr>
        </p:nvSpPr>
        <p:spPr>
          <a:xfrm>
            <a:off x="6718875" y="4800150"/>
            <a:ext cx="18288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3" name="Google Shape;393;p48"/>
          <p:cNvSpPr txBox="1"/>
          <p:nvPr>
            <p:ph idx="3" type="body"/>
          </p:nvPr>
        </p:nvSpPr>
        <p:spPr>
          <a:xfrm>
            <a:off x="4611125" y="1171800"/>
            <a:ext cx="41721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94" name="Google Shape;394;p48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8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–Image placeholder conduit">
  <p:cSld name="CUSTOM_1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/>
          <p:nvPr>
            <p:ph idx="1" type="body"/>
          </p:nvPr>
        </p:nvSpPr>
        <p:spPr>
          <a:xfrm>
            <a:off x="360900" y="1171800"/>
            <a:ext cx="3014400" cy="3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8" name="Google Shape;398;p49"/>
          <p:cNvSpPr txBox="1"/>
          <p:nvPr>
            <p:ph idx="2" type="body"/>
          </p:nvPr>
        </p:nvSpPr>
        <p:spPr>
          <a:xfrm>
            <a:off x="470900" y="4525575"/>
            <a:ext cx="18504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99" name="Google Shape;399;p49"/>
          <p:cNvPicPr preferRelativeResize="0"/>
          <p:nvPr/>
        </p:nvPicPr>
        <p:blipFill rotWithShape="1">
          <a:blip r:embed="rId2">
            <a:alphaModFix/>
          </a:blip>
          <a:srcRect b="22477" l="9208" r="9799" t="22483"/>
          <a:stretch/>
        </p:blipFill>
        <p:spPr>
          <a:xfrm>
            <a:off x="8303213" y="228602"/>
            <a:ext cx="520824" cy="114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/>
          <p:nvPr>
            <p:ph idx="3" type="pic"/>
          </p:nvPr>
        </p:nvSpPr>
        <p:spPr>
          <a:xfrm rot="-5400000">
            <a:off x="3997675" y="-803250"/>
            <a:ext cx="13466100" cy="13465200"/>
          </a:xfrm>
          <a:prstGeom prst="blockArc">
            <a:avLst>
              <a:gd fmla="val 16364838" name="adj1"/>
              <a:gd fmla="val 0" name="adj2"/>
              <a:gd fmla="val 25000" name="adj3"/>
            </a:avLst>
          </a:prstGeom>
          <a:noFill/>
          <a:ln>
            <a:noFill/>
          </a:ln>
        </p:spPr>
      </p:sp>
      <p:sp>
        <p:nvSpPr>
          <p:cNvPr id="401" name="Google Shape;401;p49"/>
          <p:cNvSpPr txBox="1"/>
          <p:nvPr>
            <p:ph type="title"/>
          </p:nvPr>
        </p:nvSpPr>
        <p:spPr>
          <a:xfrm>
            <a:off x="360900" y="348925"/>
            <a:ext cx="40878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2" name="Google Shape;402;p49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3" name="Google Shape;403;p49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–Poll">
  <p:cSld name="CUSTOM_17">
    <p:bg>
      <p:bgPr>
        <a:solidFill>
          <a:schemeClr val="lt2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/>
          <p:nvPr/>
        </p:nvSpPr>
        <p:spPr>
          <a:xfrm rot="-3852918">
            <a:off x="-3023682" y="-4714685"/>
            <a:ext cx="9383075" cy="21450895"/>
          </a:xfrm>
          <a:custGeom>
            <a:rect b="b" l="l" r="r" t="t"/>
            <a:pathLst>
              <a:path extrusionOk="0" h="178615" w="78127">
                <a:moveTo>
                  <a:pt x="59372" y="1"/>
                </a:moveTo>
                <a:lnTo>
                  <a:pt x="57693" y="715"/>
                </a:lnTo>
                <a:lnTo>
                  <a:pt x="54406" y="2251"/>
                </a:lnTo>
                <a:lnTo>
                  <a:pt x="51173" y="3895"/>
                </a:lnTo>
                <a:lnTo>
                  <a:pt x="48030" y="5645"/>
                </a:lnTo>
                <a:lnTo>
                  <a:pt x="44976" y="7503"/>
                </a:lnTo>
                <a:lnTo>
                  <a:pt x="41993" y="9467"/>
                </a:lnTo>
                <a:lnTo>
                  <a:pt x="39099" y="11539"/>
                </a:lnTo>
                <a:lnTo>
                  <a:pt x="36295" y="13718"/>
                </a:lnTo>
                <a:lnTo>
                  <a:pt x="33580" y="15969"/>
                </a:lnTo>
                <a:lnTo>
                  <a:pt x="30937" y="18327"/>
                </a:lnTo>
                <a:lnTo>
                  <a:pt x="28400" y="20774"/>
                </a:lnTo>
                <a:lnTo>
                  <a:pt x="25971" y="23310"/>
                </a:lnTo>
                <a:lnTo>
                  <a:pt x="23613" y="25918"/>
                </a:lnTo>
                <a:lnTo>
                  <a:pt x="21381" y="28615"/>
                </a:lnTo>
                <a:lnTo>
                  <a:pt x="19219" y="31383"/>
                </a:lnTo>
                <a:lnTo>
                  <a:pt x="17183" y="34223"/>
                </a:lnTo>
                <a:lnTo>
                  <a:pt x="15236" y="37153"/>
                </a:lnTo>
                <a:lnTo>
                  <a:pt x="13414" y="40135"/>
                </a:lnTo>
                <a:lnTo>
                  <a:pt x="11682" y="43190"/>
                </a:lnTo>
                <a:lnTo>
                  <a:pt x="10074" y="46298"/>
                </a:lnTo>
                <a:lnTo>
                  <a:pt x="8574" y="49477"/>
                </a:lnTo>
                <a:lnTo>
                  <a:pt x="7181" y="52710"/>
                </a:lnTo>
                <a:lnTo>
                  <a:pt x="5913" y="55996"/>
                </a:lnTo>
                <a:lnTo>
                  <a:pt x="4752" y="59319"/>
                </a:lnTo>
                <a:lnTo>
                  <a:pt x="3716" y="62712"/>
                </a:lnTo>
                <a:lnTo>
                  <a:pt x="2805" y="66142"/>
                </a:lnTo>
                <a:lnTo>
                  <a:pt x="2019" y="69607"/>
                </a:lnTo>
                <a:lnTo>
                  <a:pt x="1358" y="73108"/>
                </a:lnTo>
                <a:lnTo>
                  <a:pt x="822" y="76662"/>
                </a:lnTo>
                <a:lnTo>
                  <a:pt x="429" y="80234"/>
                </a:lnTo>
                <a:lnTo>
                  <a:pt x="161" y="83842"/>
                </a:lnTo>
                <a:lnTo>
                  <a:pt x="18" y="87468"/>
                </a:lnTo>
                <a:lnTo>
                  <a:pt x="1" y="89308"/>
                </a:lnTo>
                <a:lnTo>
                  <a:pt x="18" y="91130"/>
                </a:lnTo>
                <a:lnTo>
                  <a:pt x="161" y="94756"/>
                </a:lnTo>
                <a:lnTo>
                  <a:pt x="429" y="98364"/>
                </a:lnTo>
                <a:lnTo>
                  <a:pt x="822" y="101954"/>
                </a:lnTo>
                <a:lnTo>
                  <a:pt x="1358" y="105490"/>
                </a:lnTo>
                <a:lnTo>
                  <a:pt x="2019" y="108991"/>
                </a:lnTo>
                <a:lnTo>
                  <a:pt x="2805" y="112474"/>
                </a:lnTo>
                <a:lnTo>
                  <a:pt x="3716" y="115886"/>
                </a:lnTo>
                <a:lnTo>
                  <a:pt x="4752" y="119279"/>
                </a:lnTo>
                <a:lnTo>
                  <a:pt x="5913" y="122619"/>
                </a:lnTo>
                <a:lnTo>
                  <a:pt x="7181" y="125906"/>
                </a:lnTo>
                <a:lnTo>
                  <a:pt x="8574" y="129121"/>
                </a:lnTo>
                <a:lnTo>
                  <a:pt x="10074" y="132300"/>
                </a:lnTo>
                <a:lnTo>
                  <a:pt x="11682" y="135426"/>
                </a:lnTo>
                <a:lnTo>
                  <a:pt x="13414" y="138462"/>
                </a:lnTo>
                <a:lnTo>
                  <a:pt x="15236" y="141463"/>
                </a:lnTo>
                <a:lnTo>
                  <a:pt x="17183" y="144375"/>
                </a:lnTo>
                <a:lnTo>
                  <a:pt x="19219" y="147215"/>
                </a:lnTo>
                <a:lnTo>
                  <a:pt x="21381" y="150001"/>
                </a:lnTo>
                <a:lnTo>
                  <a:pt x="23613" y="152680"/>
                </a:lnTo>
                <a:lnTo>
                  <a:pt x="25971" y="155306"/>
                </a:lnTo>
                <a:lnTo>
                  <a:pt x="28400" y="157842"/>
                </a:lnTo>
                <a:lnTo>
                  <a:pt x="30937" y="160271"/>
                </a:lnTo>
                <a:lnTo>
                  <a:pt x="33580" y="162629"/>
                </a:lnTo>
                <a:lnTo>
                  <a:pt x="36295" y="164897"/>
                </a:lnTo>
                <a:lnTo>
                  <a:pt x="39099" y="167059"/>
                </a:lnTo>
                <a:lnTo>
                  <a:pt x="41993" y="169130"/>
                </a:lnTo>
                <a:lnTo>
                  <a:pt x="44976" y="171095"/>
                </a:lnTo>
                <a:lnTo>
                  <a:pt x="48030" y="172953"/>
                </a:lnTo>
                <a:lnTo>
                  <a:pt x="51173" y="174721"/>
                </a:lnTo>
                <a:lnTo>
                  <a:pt x="54406" y="176364"/>
                </a:lnTo>
                <a:lnTo>
                  <a:pt x="57693" y="177883"/>
                </a:lnTo>
                <a:lnTo>
                  <a:pt x="59372" y="178615"/>
                </a:lnTo>
                <a:lnTo>
                  <a:pt x="78126" y="133961"/>
                </a:lnTo>
                <a:lnTo>
                  <a:pt x="76447" y="133229"/>
                </a:lnTo>
                <a:lnTo>
                  <a:pt x="73232" y="131586"/>
                </a:lnTo>
                <a:lnTo>
                  <a:pt x="70160" y="129728"/>
                </a:lnTo>
                <a:lnTo>
                  <a:pt x="67267" y="127656"/>
                </a:lnTo>
                <a:lnTo>
                  <a:pt x="64552" y="125388"/>
                </a:lnTo>
                <a:lnTo>
                  <a:pt x="62015" y="122941"/>
                </a:lnTo>
                <a:lnTo>
                  <a:pt x="59676" y="120333"/>
                </a:lnTo>
                <a:lnTo>
                  <a:pt x="57514" y="117565"/>
                </a:lnTo>
                <a:lnTo>
                  <a:pt x="55585" y="114635"/>
                </a:lnTo>
                <a:lnTo>
                  <a:pt x="53853" y="111581"/>
                </a:lnTo>
                <a:lnTo>
                  <a:pt x="52352" y="108420"/>
                </a:lnTo>
                <a:lnTo>
                  <a:pt x="51084" y="105133"/>
                </a:lnTo>
                <a:lnTo>
                  <a:pt x="50048" y="101739"/>
                </a:lnTo>
                <a:lnTo>
                  <a:pt x="49262" y="98274"/>
                </a:lnTo>
                <a:lnTo>
                  <a:pt x="48726" y="94738"/>
                </a:lnTo>
                <a:lnTo>
                  <a:pt x="48459" y="91130"/>
                </a:lnTo>
                <a:lnTo>
                  <a:pt x="48441" y="89308"/>
                </a:lnTo>
                <a:lnTo>
                  <a:pt x="48459" y="87486"/>
                </a:lnTo>
                <a:lnTo>
                  <a:pt x="48726" y="83878"/>
                </a:lnTo>
                <a:lnTo>
                  <a:pt x="49262" y="80324"/>
                </a:lnTo>
                <a:lnTo>
                  <a:pt x="50048" y="76858"/>
                </a:lnTo>
                <a:lnTo>
                  <a:pt x="51084" y="73483"/>
                </a:lnTo>
                <a:lnTo>
                  <a:pt x="52352" y="70196"/>
                </a:lnTo>
                <a:lnTo>
                  <a:pt x="53853" y="67017"/>
                </a:lnTo>
                <a:lnTo>
                  <a:pt x="55585" y="63963"/>
                </a:lnTo>
                <a:lnTo>
                  <a:pt x="57514" y="61051"/>
                </a:lnTo>
                <a:lnTo>
                  <a:pt x="59676" y="58265"/>
                </a:lnTo>
                <a:lnTo>
                  <a:pt x="62015" y="55657"/>
                </a:lnTo>
                <a:lnTo>
                  <a:pt x="64552" y="53210"/>
                </a:lnTo>
                <a:lnTo>
                  <a:pt x="67267" y="50959"/>
                </a:lnTo>
                <a:lnTo>
                  <a:pt x="70160" y="48888"/>
                </a:lnTo>
                <a:lnTo>
                  <a:pt x="73232" y="47012"/>
                </a:lnTo>
                <a:lnTo>
                  <a:pt x="76447" y="45369"/>
                </a:lnTo>
                <a:lnTo>
                  <a:pt x="78126" y="44654"/>
                </a:lnTo>
                <a:lnTo>
                  <a:pt x="59372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6" name="Google Shape;406;p50"/>
          <p:cNvSpPr txBox="1"/>
          <p:nvPr>
            <p:ph idx="1" type="subTitle"/>
          </p:nvPr>
        </p:nvSpPr>
        <p:spPr>
          <a:xfrm>
            <a:off x="360900" y="1171788"/>
            <a:ext cx="31512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7" name="Google Shape;407;p50"/>
          <p:cNvSpPr/>
          <p:nvPr/>
        </p:nvSpPr>
        <p:spPr>
          <a:xfrm rot="-5573076">
            <a:off x="-1363110" y="681701"/>
            <a:ext cx="7756948" cy="13646956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8" name="Google Shape;408;p50"/>
          <p:cNvSpPr txBox="1"/>
          <p:nvPr>
            <p:ph type="title"/>
          </p:nvPr>
        </p:nvSpPr>
        <p:spPr>
          <a:xfrm>
            <a:off x="360900" y="1608225"/>
            <a:ext cx="6591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09" name="Google Shape;409;p50"/>
          <p:cNvPicPr preferRelativeResize="0"/>
          <p:nvPr/>
        </p:nvPicPr>
        <p:blipFill rotWithShape="1">
          <a:blip r:embed="rId2">
            <a:alphaModFix/>
          </a:blip>
          <a:srcRect b="31035" l="9616" r="9365" t="31414"/>
          <a:stretch/>
        </p:blipFill>
        <p:spPr>
          <a:xfrm>
            <a:off x="8162619" y="265525"/>
            <a:ext cx="526226" cy="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0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–Title 5">
  <p:cSld name="TITLE_1_1_1">
    <p:bg>
      <p:bgPr>
        <a:solidFill>
          <a:schemeClr val="accent3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4080576">
            <a:off x="557639" y="-6406181"/>
            <a:ext cx="7587341" cy="17346281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Google Shape;36;p6"/>
          <p:cNvSpPr/>
          <p:nvPr/>
        </p:nvSpPr>
        <p:spPr>
          <a:xfrm rot="6051612">
            <a:off x="537501" y="-6963587"/>
            <a:ext cx="7627624" cy="17438377"/>
          </a:xfrm>
          <a:custGeom>
            <a:rect b="b" l="l" r="r" t="t"/>
            <a:pathLst>
              <a:path extrusionOk="0" h="178615" w="78127">
                <a:moveTo>
                  <a:pt x="51834" y="1"/>
                </a:moveTo>
                <a:lnTo>
                  <a:pt x="50334" y="876"/>
                </a:lnTo>
                <a:lnTo>
                  <a:pt x="47405" y="2698"/>
                </a:lnTo>
                <a:lnTo>
                  <a:pt x="44529" y="4609"/>
                </a:lnTo>
                <a:lnTo>
                  <a:pt x="41743" y="6610"/>
                </a:lnTo>
                <a:lnTo>
                  <a:pt x="39046" y="8681"/>
                </a:lnTo>
                <a:lnTo>
                  <a:pt x="36420" y="10843"/>
                </a:lnTo>
                <a:lnTo>
                  <a:pt x="33866" y="13093"/>
                </a:lnTo>
                <a:lnTo>
                  <a:pt x="31401" y="15397"/>
                </a:lnTo>
                <a:lnTo>
                  <a:pt x="29007" y="17791"/>
                </a:lnTo>
                <a:lnTo>
                  <a:pt x="26703" y="20256"/>
                </a:lnTo>
                <a:lnTo>
                  <a:pt x="24489" y="22774"/>
                </a:lnTo>
                <a:lnTo>
                  <a:pt x="22363" y="25364"/>
                </a:lnTo>
                <a:lnTo>
                  <a:pt x="20309" y="28025"/>
                </a:lnTo>
                <a:lnTo>
                  <a:pt x="18362" y="30740"/>
                </a:lnTo>
                <a:lnTo>
                  <a:pt x="16504" y="33527"/>
                </a:lnTo>
                <a:lnTo>
                  <a:pt x="14736" y="36367"/>
                </a:lnTo>
                <a:lnTo>
                  <a:pt x="13057" y="39260"/>
                </a:lnTo>
                <a:lnTo>
                  <a:pt x="11468" y="42189"/>
                </a:lnTo>
                <a:lnTo>
                  <a:pt x="9985" y="45190"/>
                </a:lnTo>
                <a:lnTo>
                  <a:pt x="8592" y="48227"/>
                </a:lnTo>
                <a:lnTo>
                  <a:pt x="7306" y="51317"/>
                </a:lnTo>
                <a:lnTo>
                  <a:pt x="6109" y="54442"/>
                </a:lnTo>
                <a:lnTo>
                  <a:pt x="5020" y="57604"/>
                </a:lnTo>
                <a:lnTo>
                  <a:pt x="4037" y="60819"/>
                </a:lnTo>
                <a:lnTo>
                  <a:pt x="3162" y="64070"/>
                </a:lnTo>
                <a:lnTo>
                  <a:pt x="2376" y="67338"/>
                </a:lnTo>
                <a:lnTo>
                  <a:pt x="1715" y="70643"/>
                </a:lnTo>
                <a:lnTo>
                  <a:pt x="1144" y="73983"/>
                </a:lnTo>
                <a:lnTo>
                  <a:pt x="697" y="77341"/>
                </a:lnTo>
                <a:lnTo>
                  <a:pt x="358" y="80734"/>
                </a:lnTo>
                <a:lnTo>
                  <a:pt x="126" y="84146"/>
                </a:lnTo>
                <a:lnTo>
                  <a:pt x="18" y="87575"/>
                </a:lnTo>
                <a:lnTo>
                  <a:pt x="1" y="89308"/>
                </a:lnTo>
                <a:lnTo>
                  <a:pt x="18" y="91023"/>
                </a:lnTo>
                <a:lnTo>
                  <a:pt x="126" y="94452"/>
                </a:lnTo>
                <a:lnTo>
                  <a:pt x="358" y="97863"/>
                </a:lnTo>
                <a:lnTo>
                  <a:pt x="697" y="101257"/>
                </a:lnTo>
                <a:lnTo>
                  <a:pt x="1144" y="104615"/>
                </a:lnTo>
                <a:lnTo>
                  <a:pt x="1715" y="107955"/>
                </a:lnTo>
                <a:lnTo>
                  <a:pt x="2376" y="111260"/>
                </a:lnTo>
                <a:lnTo>
                  <a:pt x="3162" y="114546"/>
                </a:lnTo>
                <a:lnTo>
                  <a:pt x="4037" y="117779"/>
                </a:lnTo>
                <a:lnTo>
                  <a:pt x="5020" y="120994"/>
                </a:lnTo>
                <a:lnTo>
                  <a:pt x="6109" y="124155"/>
                </a:lnTo>
                <a:lnTo>
                  <a:pt x="7306" y="127299"/>
                </a:lnTo>
                <a:lnTo>
                  <a:pt x="8592" y="130371"/>
                </a:lnTo>
                <a:lnTo>
                  <a:pt x="9985" y="133426"/>
                </a:lnTo>
                <a:lnTo>
                  <a:pt x="11468" y="136408"/>
                </a:lnTo>
                <a:lnTo>
                  <a:pt x="13057" y="139356"/>
                </a:lnTo>
                <a:lnTo>
                  <a:pt x="14736" y="142249"/>
                </a:lnTo>
                <a:lnTo>
                  <a:pt x="16504" y="145071"/>
                </a:lnTo>
                <a:lnTo>
                  <a:pt x="18362" y="147858"/>
                </a:lnTo>
                <a:lnTo>
                  <a:pt x="20309" y="150572"/>
                </a:lnTo>
                <a:lnTo>
                  <a:pt x="22363" y="153234"/>
                </a:lnTo>
                <a:lnTo>
                  <a:pt x="24489" y="155824"/>
                </a:lnTo>
                <a:lnTo>
                  <a:pt x="26703" y="158360"/>
                </a:lnTo>
                <a:lnTo>
                  <a:pt x="29007" y="160807"/>
                </a:lnTo>
                <a:lnTo>
                  <a:pt x="31401" y="163201"/>
                </a:lnTo>
                <a:lnTo>
                  <a:pt x="33866" y="165522"/>
                </a:lnTo>
                <a:lnTo>
                  <a:pt x="36420" y="167755"/>
                </a:lnTo>
                <a:lnTo>
                  <a:pt x="39046" y="169916"/>
                </a:lnTo>
                <a:lnTo>
                  <a:pt x="41743" y="171988"/>
                </a:lnTo>
                <a:lnTo>
                  <a:pt x="44529" y="173989"/>
                </a:lnTo>
                <a:lnTo>
                  <a:pt x="47405" y="175900"/>
                </a:lnTo>
                <a:lnTo>
                  <a:pt x="50334" y="177740"/>
                </a:lnTo>
                <a:lnTo>
                  <a:pt x="51834" y="178615"/>
                </a:lnTo>
                <a:lnTo>
                  <a:pt x="78126" y="133961"/>
                </a:lnTo>
                <a:lnTo>
                  <a:pt x="76626" y="133068"/>
                </a:lnTo>
                <a:lnTo>
                  <a:pt x="73768" y="131157"/>
                </a:lnTo>
                <a:lnTo>
                  <a:pt x="71053" y="129085"/>
                </a:lnTo>
                <a:lnTo>
                  <a:pt x="68517" y="126835"/>
                </a:lnTo>
                <a:lnTo>
                  <a:pt x="66123" y="124459"/>
                </a:lnTo>
                <a:lnTo>
                  <a:pt x="63909" y="121923"/>
                </a:lnTo>
                <a:lnTo>
                  <a:pt x="61855" y="119261"/>
                </a:lnTo>
                <a:lnTo>
                  <a:pt x="59997" y="116493"/>
                </a:lnTo>
                <a:lnTo>
                  <a:pt x="58318" y="113599"/>
                </a:lnTo>
                <a:lnTo>
                  <a:pt x="56836" y="110599"/>
                </a:lnTo>
                <a:lnTo>
                  <a:pt x="55550" y="107527"/>
                </a:lnTo>
                <a:lnTo>
                  <a:pt x="54460" y="104347"/>
                </a:lnTo>
                <a:lnTo>
                  <a:pt x="53585" y="101114"/>
                </a:lnTo>
                <a:lnTo>
                  <a:pt x="52906" y="97792"/>
                </a:lnTo>
                <a:lnTo>
                  <a:pt x="52460" y="94434"/>
                </a:lnTo>
                <a:lnTo>
                  <a:pt x="52227" y="91023"/>
                </a:lnTo>
                <a:lnTo>
                  <a:pt x="52209" y="89308"/>
                </a:lnTo>
                <a:lnTo>
                  <a:pt x="52227" y="87575"/>
                </a:lnTo>
                <a:lnTo>
                  <a:pt x="52460" y="84164"/>
                </a:lnTo>
                <a:lnTo>
                  <a:pt x="52906" y="80806"/>
                </a:lnTo>
                <a:lnTo>
                  <a:pt x="53585" y="77501"/>
                </a:lnTo>
                <a:lnTo>
                  <a:pt x="54460" y="74251"/>
                </a:lnTo>
                <a:lnTo>
                  <a:pt x="55550" y="71089"/>
                </a:lnTo>
                <a:lnTo>
                  <a:pt x="56836" y="67999"/>
                </a:lnTo>
                <a:lnTo>
                  <a:pt x="58318" y="64998"/>
                </a:lnTo>
                <a:lnTo>
                  <a:pt x="59997" y="62123"/>
                </a:lnTo>
                <a:lnTo>
                  <a:pt x="61855" y="59336"/>
                </a:lnTo>
                <a:lnTo>
                  <a:pt x="63909" y="56675"/>
                </a:lnTo>
                <a:lnTo>
                  <a:pt x="66123" y="54157"/>
                </a:lnTo>
                <a:lnTo>
                  <a:pt x="68517" y="51763"/>
                </a:lnTo>
                <a:lnTo>
                  <a:pt x="71053" y="49531"/>
                </a:lnTo>
                <a:lnTo>
                  <a:pt x="73768" y="47441"/>
                </a:lnTo>
                <a:lnTo>
                  <a:pt x="76626" y="45530"/>
                </a:lnTo>
                <a:lnTo>
                  <a:pt x="78126" y="44654"/>
                </a:lnTo>
                <a:lnTo>
                  <a:pt x="51834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6"/>
          <p:cNvSpPr/>
          <p:nvPr/>
        </p:nvSpPr>
        <p:spPr>
          <a:xfrm rot="-5672249">
            <a:off x="-690016" y="-4677998"/>
            <a:ext cx="6413384" cy="11283197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360900" y="342900"/>
            <a:ext cx="6175800" cy="17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subTitle"/>
          </p:nvPr>
        </p:nvSpPr>
        <p:spPr>
          <a:xfrm>
            <a:off x="360900" y="2075025"/>
            <a:ext cx="6175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1923" y="123872"/>
            <a:ext cx="988275" cy="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–Closing">
  <p:cSld name="CUSTOM_3">
    <p:bg>
      <p:bgPr>
        <a:solidFill>
          <a:schemeClr val="lt2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5138" y="2155863"/>
            <a:ext cx="2573726" cy="8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5" name="Google Shape;415;p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6" name="Google Shape;41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–Title photo conduit">
  <p:cSld name="TITLE_1_1_1_1">
    <p:bg>
      <p:bgPr>
        <a:solidFill>
          <a:schemeClr val="accen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rot="-4896816">
            <a:off x="-502637" y="-4708110"/>
            <a:ext cx="6684306" cy="11759836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360900" y="342900"/>
            <a:ext cx="6175800" cy="17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 rot="-5400000">
            <a:off x="4792100" y="755975"/>
            <a:ext cx="11244900" cy="11244300"/>
          </a:xfrm>
          <a:prstGeom prst="blockArc">
            <a:avLst>
              <a:gd fmla="val 16364838" name="adj1"/>
              <a:gd fmla="val 0" name="adj2"/>
              <a:gd fmla="val 25000" name="adj3"/>
            </a:avLst>
          </a:prstGeom>
          <a:noFill/>
          <a:ln>
            <a:noFill/>
          </a:ln>
        </p:spPr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360900" y="2075025"/>
            <a:ext cx="51219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1923" y="123872"/>
            <a:ext cx="988275" cy="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–Neutral 4 columns conduit">
  <p:cSld name="CUSTOM_5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-747652">
            <a:off x="6814862" y="-2305492"/>
            <a:ext cx="2716067" cy="477843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73500" y="1755600"/>
            <a:ext cx="19479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25034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6053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4" name="Google Shape;54;p8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5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–Light purple 4 columns conduit">
  <p:cSld name="CUSTOM_5_3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 rot="-747652">
            <a:off x="6814862" y="-2305492"/>
            <a:ext cx="2716067" cy="477843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rgbClr val="F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73500" y="1755600"/>
            <a:ext cx="19479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25034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3" type="body"/>
          </p:nvPr>
        </p:nvSpPr>
        <p:spPr>
          <a:xfrm>
            <a:off x="46053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4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9"/>
          <p:cNvSpPr txBox="1"/>
          <p:nvPr>
            <p:ph idx="5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–Yellow 4 columns conduit">
  <p:cSld name="CUSTOM_5_3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rot="-747652">
            <a:off x="6814862" y="-2305492"/>
            <a:ext cx="2716067" cy="4778433"/>
          </a:xfrm>
          <a:custGeom>
            <a:rect b="b" l="l" r="r" t="t"/>
            <a:pathLst>
              <a:path extrusionOk="0" h="178615" w="101525">
                <a:moveTo>
                  <a:pt x="23810" y="1"/>
                </a:moveTo>
                <a:lnTo>
                  <a:pt x="22327" y="2591"/>
                </a:lnTo>
                <a:lnTo>
                  <a:pt x="19541" y="7842"/>
                </a:lnTo>
                <a:lnTo>
                  <a:pt x="16933" y="13183"/>
                </a:lnTo>
                <a:lnTo>
                  <a:pt x="14522" y="18559"/>
                </a:lnTo>
                <a:lnTo>
                  <a:pt x="12272" y="24007"/>
                </a:lnTo>
                <a:lnTo>
                  <a:pt x="10235" y="29508"/>
                </a:lnTo>
                <a:lnTo>
                  <a:pt x="8378" y="35045"/>
                </a:lnTo>
                <a:lnTo>
                  <a:pt x="6699" y="40636"/>
                </a:lnTo>
                <a:lnTo>
                  <a:pt x="5198" y="46280"/>
                </a:lnTo>
                <a:lnTo>
                  <a:pt x="3895" y="51942"/>
                </a:lnTo>
                <a:lnTo>
                  <a:pt x="2787" y="57640"/>
                </a:lnTo>
                <a:lnTo>
                  <a:pt x="1858" y="63355"/>
                </a:lnTo>
                <a:lnTo>
                  <a:pt x="1108" y="69107"/>
                </a:lnTo>
                <a:lnTo>
                  <a:pt x="554" y="74858"/>
                </a:lnTo>
                <a:lnTo>
                  <a:pt x="179" y="80627"/>
                </a:lnTo>
                <a:lnTo>
                  <a:pt x="1" y="86414"/>
                </a:lnTo>
                <a:lnTo>
                  <a:pt x="1" y="92184"/>
                </a:lnTo>
                <a:lnTo>
                  <a:pt x="179" y="97971"/>
                </a:lnTo>
                <a:lnTo>
                  <a:pt x="554" y="103740"/>
                </a:lnTo>
                <a:lnTo>
                  <a:pt x="1108" y="109509"/>
                </a:lnTo>
                <a:lnTo>
                  <a:pt x="1858" y="115243"/>
                </a:lnTo>
                <a:lnTo>
                  <a:pt x="2787" y="120958"/>
                </a:lnTo>
                <a:lnTo>
                  <a:pt x="3895" y="126656"/>
                </a:lnTo>
                <a:lnTo>
                  <a:pt x="5198" y="132336"/>
                </a:lnTo>
                <a:lnTo>
                  <a:pt x="6699" y="137962"/>
                </a:lnTo>
                <a:lnTo>
                  <a:pt x="8378" y="143553"/>
                </a:lnTo>
                <a:lnTo>
                  <a:pt x="10235" y="149108"/>
                </a:lnTo>
                <a:lnTo>
                  <a:pt x="12272" y="154591"/>
                </a:lnTo>
                <a:lnTo>
                  <a:pt x="14522" y="160039"/>
                </a:lnTo>
                <a:lnTo>
                  <a:pt x="16933" y="165433"/>
                </a:lnTo>
                <a:lnTo>
                  <a:pt x="19541" y="170756"/>
                </a:lnTo>
                <a:lnTo>
                  <a:pt x="22327" y="176007"/>
                </a:lnTo>
                <a:lnTo>
                  <a:pt x="23810" y="178615"/>
                </a:lnTo>
                <a:lnTo>
                  <a:pt x="101525" y="133961"/>
                </a:lnTo>
                <a:lnTo>
                  <a:pt x="100793" y="132657"/>
                </a:lnTo>
                <a:lnTo>
                  <a:pt x="99399" y="130032"/>
                </a:lnTo>
                <a:lnTo>
                  <a:pt x="98096" y="127371"/>
                </a:lnTo>
                <a:lnTo>
                  <a:pt x="96881" y="124673"/>
                </a:lnTo>
                <a:lnTo>
                  <a:pt x="95756" y="121959"/>
                </a:lnTo>
                <a:lnTo>
                  <a:pt x="94738" y="119208"/>
                </a:lnTo>
                <a:lnTo>
                  <a:pt x="93809" y="116421"/>
                </a:lnTo>
                <a:lnTo>
                  <a:pt x="92969" y="113635"/>
                </a:lnTo>
                <a:lnTo>
                  <a:pt x="92219" y="110813"/>
                </a:lnTo>
                <a:lnTo>
                  <a:pt x="91576" y="107991"/>
                </a:lnTo>
                <a:lnTo>
                  <a:pt x="91005" y="105133"/>
                </a:lnTo>
                <a:lnTo>
                  <a:pt x="90540" y="102275"/>
                </a:lnTo>
                <a:lnTo>
                  <a:pt x="90183" y="99400"/>
                </a:lnTo>
                <a:lnTo>
                  <a:pt x="89897" y="96524"/>
                </a:lnTo>
                <a:lnTo>
                  <a:pt x="89719" y="93630"/>
                </a:lnTo>
                <a:lnTo>
                  <a:pt x="89611" y="90755"/>
                </a:lnTo>
                <a:lnTo>
                  <a:pt x="89611" y="87861"/>
                </a:lnTo>
                <a:lnTo>
                  <a:pt x="89719" y="84968"/>
                </a:lnTo>
                <a:lnTo>
                  <a:pt x="89897" y="82074"/>
                </a:lnTo>
                <a:lnTo>
                  <a:pt x="90183" y="79198"/>
                </a:lnTo>
                <a:lnTo>
                  <a:pt x="90540" y="76323"/>
                </a:lnTo>
                <a:lnTo>
                  <a:pt x="91005" y="73465"/>
                </a:lnTo>
                <a:lnTo>
                  <a:pt x="91576" y="70625"/>
                </a:lnTo>
                <a:lnTo>
                  <a:pt x="92219" y="67785"/>
                </a:lnTo>
                <a:lnTo>
                  <a:pt x="92969" y="64981"/>
                </a:lnTo>
                <a:lnTo>
                  <a:pt x="93809" y="62176"/>
                </a:lnTo>
                <a:lnTo>
                  <a:pt x="94738" y="59408"/>
                </a:lnTo>
                <a:lnTo>
                  <a:pt x="95756" y="56657"/>
                </a:lnTo>
                <a:lnTo>
                  <a:pt x="96881" y="53924"/>
                </a:lnTo>
                <a:lnTo>
                  <a:pt x="98096" y="51245"/>
                </a:lnTo>
                <a:lnTo>
                  <a:pt x="99399" y="48584"/>
                </a:lnTo>
                <a:lnTo>
                  <a:pt x="100793" y="45940"/>
                </a:lnTo>
                <a:lnTo>
                  <a:pt x="101525" y="44654"/>
                </a:lnTo>
                <a:lnTo>
                  <a:pt x="2381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360900" y="342900"/>
            <a:ext cx="65223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373500" y="1755600"/>
            <a:ext cx="19479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25034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3" type="body"/>
          </p:nvPr>
        </p:nvSpPr>
        <p:spPr>
          <a:xfrm>
            <a:off x="4605300" y="1755600"/>
            <a:ext cx="19314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4" type="body"/>
          </p:nvPr>
        </p:nvSpPr>
        <p:spPr>
          <a:xfrm>
            <a:off x="6718875" y="1755600"/>
            <a:ext cx="20643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32122" l="9208" r="9799" t="22480"/>
          <a:stretch/>
        </p:blipFill>
        <p:spPr>
          <a:xfrm>
            <a:off x="8163661" y="248625"/>
            <a:ext cx="520824" cy="942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470902" y="4800150"/>
            <a:ext cx="1828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rights reserved. Proprietary and confidential.</a:t>
            </a:r>
            <a:endParaRPr sz="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8373706" y="4800150"/>
            <a:ext cx="30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0"/>
          <p:cNvSpPr txBox="1"/>
          <p:nvPr>
            <p:ph idx="5" type="body"/>
          </p:nvPr>
        </p:nvSpPr>
        <p:spPr>
          <a:xfrm>
            <a:off x="2516675" y="4800150"/>
            <a:ext cx="5786700" cy="2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667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●"/>
              <a:defRPr sz="600">
                <a:solidFill>
                  <a:schemeClr val="accent1"/>
                </a:solidFill>
              </a:defRPr>
            </a:lvl1pPr>
            <a:lvl2pPr indent="-2667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○"/>
              <a:defRPr sz="600">
                <a:solidFill>
                  <a:schemeClr val="accent1"/>
                </a:solidFill>
              </a:defRPr>
            </a:lvl2pPr>
            <a:lvl3pPr indent="-2667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■"/>
              <a:defRPr sz="600">
                <a:solidFill>
                  <a:schemeClr val="accent1"/>
                </a:solidFill>
              </a:defRPr>
            </a:lvl3pPr>
            <a:lvl4pPr indent="-2667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667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667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667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●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667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○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667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Source Sans Pro"/>
              <a:buChar char="■"/>
              <a:defRPr sz="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2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0925" y="342900"/>
            <a:ext cx="86868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2800"/>
              <a:buFont typeface="Source Sans Pro"/>
              <a:buNone/>
              <a:defRPr sz="28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0900" y="1171800"/>
            <a:ext cx="82899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21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21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21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■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○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Source Sans Pro"/>
              <a:buChar char="■"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27">
          <p15:clr>
            <a:srgbClr val="E46962"/>
          </p15:clr>
        </p15:guide>
        <p15:guide id="2" orient="horz" pos="3024">
          <p15:clr>
            <a:srgbClr val="E46962"/>
          </p15:clr>
        </p15:guide>
        <p15:guide id="3" pos="5533">
          <p15:clr>
            <a:srgbClr val="E46962"/>
          </p15:clr>
        </p15:guide>
        <p15:guide id="4" pos="1577">
          <p15:clr>
            <a:srgbClr val="E46962"/>
          </p15:clr>
        </p15:guide>
        <p15:guide id="5" pos="4118">
          <p15:clr>
            <a:srgbClr val="E46962"/>
          </p15:clr>
        </p15:guide>
        <p15:guide id="6" pos="1462">
          <p15:clr>
            <a:srgbClr val="E46962"/>
          </p15:clr>
        </p15:guide>
        <p15:guide id="7" pos="2790">
          <p15:clr>
            <a:srgbClr val="E46962"/>
          </p15:clr>
        </p15:guide>
        <p15:guide id="8" pos="4232">
          <p15:clr>
            <a:srgbClr val="E46962"/>
          </p15:clr>
        </p15:guide>
        <p15:guide id="9" pos="2905">
          <p15:clr>
            <a:srgbClr val="E46962"/>
          </p15:clr>
        </p15:guide>
        <p15:guide id="10" orient="horz" pos="738">
          <p15:clr>
            <a:srgbClr val="E46962"/>
          </p15:clr>
        </p15:guide>
        <p15:guide id="11" orient="horz" pos="1106">
          <p15:clr>
            <a:srgbClr val="E46962"/>
          </p15:clr>
        </p15:guide>
        <p15:guide id="12" pos="294">
          <p15:clr>
            <a:srgbClr val="E46962"/>
          </p15:clr>
        </p15:guide>
        <p15:guide id="13" pos="5472">
          <p15:clr>
            <a:srgbClr val="E46962"/>
          </p15:clr>
        </p15:guide>
        <p15:guide id="14" orient="horz" pos="216">
          <p15:clr>
            <a:srgbClr val="E46962"/>
          </p15:clr>
        </p15:guide>
        <p15:guide id="15" pos="798">
          <p15:clr>
            <a:srgbClr val="E46962"/>
          </p15:clr>
        </p15:guide>
        <p15:guide id="16" pos="913">
          <p15:clr>
            <a:srgbClr val="E46962"/>
          </p15:clr>
        </p15:guide>
        <p15:guide id="17" pos="2126">
          <p15:clr>
            <a:srgbClr val="E46962"/>
          </p15:clr>
        </p15:guide>
        <p15:guide id="18" pos="2241">
          <p15:clr>
            <a:srgbClr val="E46962"/>
          </p15:clr>
        </p15:guide>
        <p15:guide id="19" pos="3454">
          <p15:clr>
            <a:srgbClr val="E46962"/>
          </p15:clr>
        </p15:guide>
        <p15:guide id="20" pos="3569">
          <p15:clr>
            <a:srgbClr val="E46962"/>
          </p15:clr>
        </p15:guide>
        <p15:guide id="21" pos="4782">
          <p15:clr>
            <a:srgbClr val="E46962"/>
          </p15:clr>
        </p15:guide>
        <p15:guide id="22" pos="489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/>
          <p:nvPr>
            <p:ph type="title"/>
          </p:nvPr>
        </p:nvSpPr>
        <p:spPr>
          <a:xfrm>
            <a:off x="228600" y="233050"/>
            <a:ext cx="6405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MOOC to Degree with Illinois Tech</a:t>
            </a:r>
            <a:endParaRPr/>
          </a:p>
        </p:txBody>
      </p:sp>
      <p:sp>
        <p:nvSpPr>
          <p:cNvPr id="422" name="Google Shape;422;p53"/>
          <p:cNvSpPr txBox="1"/>
          <p:nvPr>
            <p:ph idx="1" type="subTitle"/>
          </p:nvPr>
        </p:nvSpPr>
        <p:spPr>
          <a:xfrm>
            <a:off x="360900" y="2075025"/>
            <a:ext cx="6405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Deep dive on MOOC upgrade process for Illinois Tech degrees on Coursera</a:t>
            </a:r>
            <a:endParaRPr/>
          </a:p>
        </p:txBody>
      </p:sp>
      <p:sp>
        <p:nvSpPr>
          <p:cNvPr id="423" name="Google Shape;423;p53"/>
          <p:cNvSpPr txBox="1"/>
          <p:nvPr/>
        </p:nvSpPr>
        <p:spPr>
          <a:xfrm>
            <a:off x="360900" y="4576189"/>
            <a:ext cx="203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November 7, 2024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4" name="Google Shape;424;p53"/>
          <p:cNvSpPr/>
          <p:nvPr/>
        </p:nvSpPr>
        <p:spPr>
          <a:xfrm>
            <a:off x="466150" y="2662800"/>
            <a:ext cx="907500" cy="28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25" name="Google Shape;4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92" y="2615913"/>
            <a:ext cx="655830" cy="38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/>
          <p:nvPr>
            <p:ph type="title"/>
          </p:nvPr>
        </p:nvSpPr>
        <p:spPr>
          <a:xfrm>
            <a:off x="358975" y="342900"/>
            <a:ext cx="8424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MOOC learners have more time!</a:t>
            </a:r>
            <a:endParaRPr/>
          </a:p>
        </p:txBody>
      </p:sp>
      <p:sp>
        <p:nvSpPr>
          <p:cNvPr id="526" name="Google Shape;526;p62"/>
          <p:cNvSpPr txBox="1"/>
          <p:nvPr>
            <p:ph idx="1" type="subTitle"/>
          </p:nvPr>
        </p:nvSpPr>
        <p:spPr>
          <a:xfrm>
            <a:off x="358975" y="1111775"/>
            <a:ext cx="4542600" cy="19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someone enrolled in the MOOC version of the course, you will have up until the </a:t>
            </a:r>
            <a:r>
              <a:rPr b="1" lang="en"/>
              <a:t>fifth</a:t>
            </a:r>
            <a:r>
              <a:rPr b="1" lang="en"/>
              <a:t> week of the academic term</a:t>
            </a:r>
            <a:r>
              <a:rPr lang="en"/>
              <a:t> to upgrade and get credit for that session.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Illinois Tech offers sessions in fall, spring, and summer. </a:t>
            </a:r>
            <a:endParaRPr/>
          </a:p>
        </p:txBody>
      </p:sp>
      <p:sp>
        <p:nvSpPr>
          <p:cNvPr id="527" name="Google Shape;527;p62"/>
          <p:cNvSpPr/>
          <p:nvPr/>
        </p:nvSpPr>
        <p:spPr>
          <a:xfrm>
            <a:off x="5169475" y="1219425"/>
            <a:ext cx="3613500" cy="371400"/>
          </a:xfrm>
          <a:prstGeom prst="roundRect">
            <a:avLst>
              <a:gd fmla="val 10543" name="adj"/>
            </a:avLst>
          </a:prstGeom>
          <a:solidFill>
            <a:srgbClr val="3587F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Fall B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8" name="Google Shape;528;p62"/>
          <p:cNvSpPr/>
          <p:nvPr/>
        </p:nvSpPr>
        <p:spPr>
          <a:xfrm>
            <a:off x="5169475" y="1680149"/>
            <a:ext cx="3613500" cy="458100"/>
          </a:xfrm>
          <a:prstGeom prst="roundRect">
            <a:avLst>
              <a:gd fmla="val 1054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 of term: 10/14/2024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9" name="Google Shape;529;p62"/>
          <p:cNvSpPr/>
          <p:nvPr/>
        </p:nvSpPr>
        <p:spPr>
          <a:xfrm>
            <a:off x="5169475" y="2246400"/>
            <a:ext cx="3613500" cy="458100"/>
          </a:xfrm>
          <a:prstGeom prst="roundRect">
            <a:avLst>
              <a:gd fmla="val 1054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Add/drop</a:t>
            </a: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10/21/2024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0" name="Google Shape;530;p62"/>
          <p:cNvSpPr/>
          <p:nvPr/>
        </p:nvSpPr>
        <p:spPr>
          <a:xfrm>
            <a:off x="5169475" y="2812650"/>
            <a:ext cx="3613500" cy="458100"/>
          </a:xfrm>
          <a:prstGeom prst="roundRect">
            <a:avLst>
              <a:gd fmla="val 10543" name="adj"/>
            </a:avLst>
          </a:prstGeom>
          <a:solidFill>
            <a:srgbClr val="FFC93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 day to upgrade from MOOC</a:t>
            </a: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11/15/2024</a:t>
            </a:r>
            <a:endParaRPr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1" name="Google Shape;531;p62"/>
          <p:cNvSpPr/>
          <p:nvPr/>
        </p:nvSpPr>
        <p:spPr>
          <a:xfrm>
            <a:off x="5169475" y="3378900"/>
            <a:ext cx="3613500" cy="458100"/>
          </a:xfrm>
          <a:prstGeom prst="roundRect">
            <a:avLst>
              <a:gd fmla="val 1054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 day to complete all required additional content</a:t>
            </a: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12/6/2024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3"/>
          <p:cNvSpPr txBox="1"/>
          <p:nvPr>
            <p:ph type="title"/>
          </p:nvPr>
        </p:nvSpPr>
        <p:spPr>
          <a:xfrm>
            <a:off x="358975" y="342900"/>
            <a:ext cx="8424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</a:t>
            </a:r>
            <a:endParaRPr/>
          </a:p>
        </p:txBody>
      </p:sp>
      <p:sp>
        <p:nvSpPr>
          <p:cNvPr id="537" name="Google Shape;537;p63"/>
          <p:cNvSpPr txBox="1"/>
          <p:nvPr>
            <p:ph idx="1" type="subTitle"/>
          </p:nvPr>
        </p:nvSpPr>
        <p:spPr>
          <a:xfrm>
            <a:off x="358975" y="1171800"/>
            <a:ext cx="55788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[NEED TO ADD DDP QR </a:t>
            </a:r>
            <a:r>
              <a:rPr lang="en"/>
              <a:t>CODE</a:t>
            </a:r>
            <a:r>
              <a:rPr lang="en"/>
              <a:t>]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[NEED TO ADD QR CODE FOR IIT SITE]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4"/>
          <p:cNvSpPr txBox="1"/>
          <p:nvPr>
            <p:ph idx="1" type="subTitle"/>
          </p:nvPr>
        </p:nvSpPr>
        <p:spPr>
          <a:xfrm>
            <a:off x="360900" y="1171788"/>
            <a:ext cx="31512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Poll</a:t>
            </a:r>
            <a:endParaRPr/>
          </a:p>
        </p:txBody>
      </p:sp>
      <p:sp>
        <p:nvSpPr>
          <p:cNvPr id="543" name="Google Shape;543;p64"/>
          <p:cNvSpPr txBox="1"/>
          <p:nvPr>
            <p:ph type="title"/>
          </p:nvPr>
        </p:nvSpPr>
        <p:spPr>
          <a:xfrm>
            <a:off x="360900" y="1608225"/>
            <a:ext cx="65913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online Illinois Tech courses are you enrolled in?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5"/>
          <p:cNvSpPr txBox="1"/>
          <p:nvPr>
            <p:ph type="title"/>
          </p:nvPr>
        </p:nvSpPr>
        <p:spPr>
          <a:xfrm>
            <a:off x="360000" y="1888350"/>
            <a:ext cx="8424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" name="Google Shape;430;p54"/>
          <p:cNvGraphicFramePr/>
          <p:nvPr/>
        </p:nvGraphicFramePr>
        <p:xfrm>
          <a:off x="416550" y="117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{1635ABA4-800A-4381-8B2C-60952FDD8E87}</a:tableStyleId>
              </a:tblPr>
              <a:tblGrid>
                <a:gridCol w="1071100"/>
                <a:gridCol w="6103025"/>
              </a:tblGrid>
              <a:tr h="442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10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Introductions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What is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MOOC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(Massive Online Open Content)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? 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The basics of upgrading to an Illinois Tech degree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10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Key dates and enrollment next steps</a:t>
                      </a:r>
                      <a:endParaRPr sz="12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1" name="Google Shape;431;p54"/>
          <p:cNvSpPr txBox="1"/>
          <p:nvPr>
            <p:ph type="title"/>
          </p:nvPr>
        </p:nvSpPr>
        <p:spPr>
          <a:xfrm>
            <a:off x="360900" y="342900"/>
            <a:ext cx="6522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432" name="Google Shape;432;p54"/>
          <p:cNvSpPr txBox="1"/>
          <p:nvPr>
            <p:ph idx="1" type="body"/>
          </p:nvPr>
        </p:nvSpPr>
        <p:spPr>
          <a:xfrm>
            <a:off x="2516675" y="4800150"/>
            <a:ext cx="57867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"/>
          <p:cNvSpPr txBox="1"/>
          <p:nvPr>
            <p:ph type="title"/>
          </p:nvPr>
        </p:nvSpPr>
        <p:spPr>
          <a:xfrm>
            <a:off x="358975" y="342900"/>
            <a:ext cx="8424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438" name="Google Shape;438;p55"/>
          <p:cNvSpPr txBox="1"/>
          <p:nvPr>
            <p:ph idx="1" type="subTitle"/>
          </p:nvPr>
        </p:nvSpPr>
        <p:spPr>
          <a:xfrm>
            <a:off x="360900" y="1099075"/>
            <a:ext cx="55788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Your enrollment support at Coursera </a:t>
            </a:r>
            <a:endParaRPr/>
          </a:p>
        </p:txBody>
      </p:sp>
      <p:sp>
        <p:nvSpPr>
          <p:cNvPr id="439" name="Google Shape;439;p55"/>
          <p:cNvSpPr txBox="1"/>
          <p:nvPr/>
        </p:nvSpPr>
        <p:spPr>
          <a:xfrm>
            <a:off x="1842500" y="1736463"/>
            <a:ext cx="13098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Aida </a:t>
            </a: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Rodriguez</a:t>
            </a: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-Nieves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Enrollment counselor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M.B.A. and DS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0" name="Google Shape;440;p55"/>
          <p:cNvSpPr txBox="1"/>
          <p:nvPr/>
        </p:nvSpPr>
        <p:spPr>
          <a:xfrm>
            <a:off x="5561172" y="1697588"/>
            <a:ext cx="13524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India Vieira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Enrollment counselor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Bach-IT and M.A.S. IT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1" name="Google Shape;441;p55"/>
          <p:cNvPicPr preferRelativeResize="0"/>
          <p:nvPr/>
        </p:nvPicPr>
        <p:blipFill rotWithShape="1">
          <a:blip r:embed="rId3">
            <a:alphaModFix/>
          </a:blip>
          <a:srcRect b="17238" l="0" r="0" t="17238"/>
          <a:stretch/>
        </p:blipFill>
        <p:spPr>
          <a:xfrm>
            <a:off x="1267459" y="1751709"/>
            <a:ext cx="460800" cy="45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2" name="Google Shape;442;p55"/>
          <p:cNvPicPr preferRelativeResize="0"/>
          <p:nvPr/>
        </p:nvPicPr>
        <p:blipFill rotWithShape="1">
          <a:blip r:embed="rId4">
            <a:alphaModFix/>
          </a:blip>
          <a:srcRect b="845" l="0" r="0" t="845"/>
          <a:stretch/>
        </p:blipFill>
        <p:spPr>
          <a:xfrm>
            <a:off x="5027484" y="1729384"/>
            <a:ext cx="460800" cy="453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3" name="Google Shape;443;p55"/>
          <p:cNvSpPr txBox="1"/>
          <p:nvPr/>
        </p:nvSpPr>
        <p:spPr>
          <a:xfrm>
            <a:off x="4834575" y="3119213"/>
            <a:ext cx="1172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Master of IT Booking Link</a:t>
            </a:r>
            <a:endParaRPr sz="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4" name="Google Shape;444;p55"/>
          <p:cNvSpPr txBox="1"/>
          <p:nvPr/>
        </p:nvSpPr>
        <p:spPr>
          <a:xfrm>
            <a:off x="6234975" y="3119200"/>
            <a:ext cx="1172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Bachelor of IT Booking Link</a:t>
            </a:r>
            <a:endParaRPr sz="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5" name="Google Shape;44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9075" y="2445412"/>
            <a:ext cx="683399" cy="6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7125" y="2445412"/>
            <a:ext cx="683399" cy="68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5"/>
          <p:cNvSpPr txBox="1"/>
          <p:nvPr/>
        </p:nvSpPr>
        <p:spPr>
          <a:xfrm>
            <a:off x="1041200" y="3109713"/>
            <a:ext cx="1172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M.B.A. Booking Link</a:t>
            </a:r>
            <a:endParaRPr sz="800">
              <a:solidFill>
                <a:srgbClr val="1F1F1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8" name="Google Shape;448;p55"/>
          <p:cNvSpPr txBox="1"/>
          <p:nvPr/>
        </p:nvSpPr>
        <p:spPr>
          <a:xfrm>
            <a:off x="2145400" y="3100750"/>
            <a:ext cx="1700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Master of Data Science Booking Link</a:t>
            </a:r>
            <a:endParaRPr sz="800">
              <a:solidFill>
                <a:srgbClr val="1F1F1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9" name="Google Shape;449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8500" y="2435925"/>
            <a:ext cx="683399" cy="6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3750" y="2459375"/>
            <a:ext cx="683399" cy="6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6"/>
          <p:cNvSpPr txBox="1"/>
          <p:nvPr>
            <p:ph idx="1" type="subTitle"/>
          </p:nvPr>
        </p:nvSpPr>
        <p:spPr>
          <a:xfrm>
            <a:off x="360900" y="1171788"/>
            <a:ext cx="31512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Poll</a:t>
            </a:r>
            <a:endParaRPr/>
          </a:p>
        </p:txBody>
      </p:sp>
      <p:sp>
        <p:nvSpPr>
          <p:cNvPr id="456" name="Google Shape;456;p56"/>
          <p:cNvSpPr txBox="1"/>
          <p:nvPr>
            <p:ph type="title"/>
          </p:nvPr>
        </p:nvSpPr>
        <p:spPr>
          <a:xfrm>
            <a:off x="360900" y="1608225"/>
            <a:ext cx="65913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your progress in the Illinois Tech online course you’re enrolled in counts toward a degree?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7"/>
          <p:cNvSpPr txBox="1"/>
          <p:nvPr>
            <p:ph idx="1" type="subTitle"/>
          </p:nvPr>
        </p:nvSpPr>
        <p:spPr>
          <a:xfrm>
            <a:off x="358975" y="1171800"/>
            <a:ext cx="5578800" cy="23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MOOC (or Massive Open Online Course) is an online course that is open for anyone to join. These courses are often standalone opportunities to learn more about a specific subject area</a:t>
            </a:r>
            <a:r>
              <a:rPr lang="en"/>
              <a:t>—</a:t>
            </a:r>
            <a:r>
              <a:rPr lang="en"/>
              <a:t>and are not always attached to a degree.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/>
              <a:t>That’s different with Illinois Tech online courses on Coursera!</a:t>
            </a:r>
            <a:endParaRPr b="1"/>
          </a:p>
        </p:txBody>
      </p:sp>
      <p:sp>
        <p:nvSpPr>
          <p:cNvPr id="462" name="Google Shape;462;p57"/>
          <p:cNvSpPr txBox="1"/>
          <p:nvPr>
            <p:ph type="title"/>
          </p:nvPr>
        </p:nvSpPr>
        <p:spPr>
          <a:xfrm>
            <a:off x="358975" y="342900"/>
            <a:ext cx="8424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MOOC?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8"/>
          <p:cNvSpPr txBox="1"/>
          <p:nvPr>
            <p:ph type="title"/>
          </p:nvPr>
        </p:nvSpPr>
        <p:spPr>
          <a:xfrm>
            <a:off x="358975" y="342900"/>
            <a:ext cx="8424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Illinois Tech MOOCs different?</a:t>
            </a:r>
            <a:endParaRPr/>
          </a:p>
        </p:txBody>
      </p:sp>
      <p:sp>
        <p:nvSpPr>
          <p:cNvPr id="468" name="Google Shape;468;p58"/>
          <p:cNvSpPr txBox="1"/>
          <p:nvPr>
            <p:ph idx="1" type="subTitle"/>
          </p:nvPr>
        </p:nvSpPr>
        <p:spPr>
          <a:xfrm>
            <a:off x="358975" y="1171800"/>
            <a:ext cx="5578800" cy="22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enrolled in one of Illinois Tech’s online courses on Coursera—</a:t>
            </a:r>
            <a:r>
              <a:rPr b="1" lang="en"/>
              <a:t>you’re making progress toward an Illinois Tech degree</a:t>
            </a:r>
            <a:r>
              <a:rPr lang="en"/>
              <a:t>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Most </a:t>
            </a:r>
            <a:r>
              <a:rPr lang="en"/>
              <a:t>Illinois Tech’s degree courses are available</a:t>
            </a:r>
            <a:r>
              <a:rPr lang="en"/>
              <a:t> as MOOCs, so if you decide to enroll using your Coursera Plus account and start these courses—you can simply </a:t>
            </a:r>
            <a:r>
              <a:rPr lang="en"/>
              <a:t>upgrade your coursework for degree credit!</a:t>
            </a:r>
            <a:r>
              <a:rPr lang="en"/>
              <a:t> </a:t>
            </a:r>
            <a:endParaRPr/>
          </a:p>
        </p:txBody>
      </p:sp>
      <p:sp>
        <p:nvSpPr>
          <p:cNvPr id="469" name="Google Shape;469;p58"/>
          <p:cNvSpPr txBox="1"/>
          <p:nvPr/>
        </p:nvSpPr>
        <p:spPr>
          <a:xfrm>
            <a:off x="6635750" y="1755600"/>
            <a:ext cx="1641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a Coursera Plus member? </a:t>
            </a:r>
            <a:r>
              <a:rPr lang="en" sz="1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 up for your 7-day free trial today! </a:t>
            </a:r>
            <a:endParaRPr sz="1000">
              <a:solidFill>
                <a:srgbClr val="1F1F1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0" name="Google Shape;47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650" y="2518050"/>
            <a:ext cx="1300650" cy="13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"/>
          <p:cNvSpPr/>
          <p:nvPr/>
        </p:nvSpPr>
        <p:spPr>
          <a:xfrm flipH="1">
            <a:off x="466225" y="2010450"/>
            <a:ext cx="2740200" cy="1383900"/>
          </a:xfrm>
          <a:prstGeom prst="round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182875" lIns="182875" spcFirstLastPara="1" rIns="36575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 up for an MOOC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and enroll in an Illinois Tech MOOC. Complete required modules with at least an 80 percent. 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6" name="Google Shape;476;p59"/>
          <p:cNvSpPr/>
          <p:nvPr/>
        </p:nvSpPr>
        <p:spPr>
          <a:xfrm flipH="1">
            <a:off x="3206413" y="2010450"/>
            <a:ext cx="2740200" cy="1383900"/>
          </a:xfrm>
          <a:prstGeom prst="round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182875" lIns="182875" spcFirstLastPara="1" rIns="36575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Upgrade your course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Illinois Tech’s Coursera portal to enroll and pay tuition for the credit version of the MOOC course.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7" name="Google Shape;477;p59"/>
          <p:cNvSpPr/>
          <p:nvPr/>
        </p:nvSpPr>
        <p:spPr>
          <a:xfrm flipH="1">
            <a:off x="5946600" y="2010450"/>
            <a:ext cx="2740200" cy="1383900"/>
          </a:xfrm>
          <a:prstGeom prst="round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82875" lIns="182875" spcFirstLastPara="1" rIns="36575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Finish extra material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receive credit, you will need to complete additional learning/modules, as well as a summative assessment. 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8" name="Google Shape;478;p59"/>
          <p:cNvSpPr txBox="1"/>
          <p:nvPr>
            <p:ph type="title"/>
          </p:nvPr>
        </p:nvSpPr>
        <p:spPr>
          <a:xfrm>
            <a:off x="360900" y="342900"/>
            <a:ext cx="6522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this work? </a:t>
            </a:r>
            <a:endParaRPr/>
          </a:p>
        </p:txBody>
      </p:sp>
      <p:grpSp>
        <p:nvGrpSpPr>
          <p:cNvPr id="479" name="Google Shape;479;p59"/>
          <p:cNvGrpSpPr/>
          <p:nvPr/>
        </p:nvGrpSpPr>
        <p:grpSpPr>
          <a:xfrm>
            <a:off x="5812493" y="2593957"/>
            <a:ext cx="260400" cy="260400"/>
            <a:chOff x="5896313" y="2441557"/>
            <a:chExt cx="260400" cy="260400"/>
          </a:xfrm>
        </p:grpSpPr>
        <p:sp>
          <p:nvSpPr>
            <p:cNvPr id="480" name="Google Shape;480;p59"/>
            <p:cNvSpPr/>
            <p:nvPr/>
          </p:nvSpPr>
          <p:spPr>
            <a:xfrm>
              <a:off x="5896313" y="2441557"/>
              <a:ext cx="260400" cy="260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81" name="Google Shape;481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9339" y="2484577"/>
              <a:ext cx="174350" cy="174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2" name="Google Shape;482;p59"/>
          <p:cNvGrpSpPr/>
          <p:nvPr/>
        </p:nvGrpSpPr>
        <p:grpSpPr>
          <a:xfrm>
            <a:off x="3069293" y="2593957"/>
            <a:ext cx="260400" cy="260400"/>
            <a:chOff x="5896313" y="2441557"/>
            <a:chExt cx="260400" cy="260400"/>
          </a:xfrm>
        </p:grpSpPr>
        <p:sp>
          <p:nvSpPr>
            <p:cNvPr id="483" name="Google Shape;483;p59"/>
            <p:cNvSpPr/>
            <p:nvPr/>
          </p:nvSpPr>
          <p:spPr>
            <a:xfrm>
              <a:off x="5896313" y="2441557"/>
              <a:ext cx="260400" cy="260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84" name="Google Shape;484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9339" y="2484577"/>
              <a:ext cx="174350" cy="174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5" name="Google Shape;485;p59"/>
          <p:cNvSpPr txBox="1"/>
          <p:nvPr>
            <p:ph idx="1" type="body"/>
          </p:nvPr>
        </p:nvSpPr>
        <p:spPr>
          <a:xfrm>
            <a:off x="2516675" y="4800150"/>
            <a:ext cx="5786700" cy="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9"/>
          <p:cNvSpPr txBox="1"/>
          <p:nvPr/>
        </p:nvSpPr>
        <p:spPr>
          <a:xfrm>
            <a:off x="965425" y="3673250"/>
            <a:ext cx="3615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need to finish your three (for-credit) performance pathway courses </a:t>
            </a:r>
            <a:r>
              <a:rPr b="1" lang="en" sz="1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FIRST,</a:t>
            </a:r>
            <a:r>
              <a:rPr lang="en" sz="1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prior to being able to upgrade other courses for degree credit. </a:t>
            </a:r>
            <a:endParaRPr sz="1000">
              <a:solidFill>
                <a:srgbClr val="1F1F1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7" name="Google Shape;48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229" y="3818434"/>
            <a:ext cx="402336" cy="40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0"/>
          <p:cNvSpPr txBox="1"/>
          <p:nvPr>
            <p:ph type="title"/>
          </p:nvPr>
        </p:nvSpPr>
        <p:spPr>
          <a:xfrm>
            <a:off x="358975" y="342900"/>
            <a:ext cx="8424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Upgrade your PBA courses first</a:t>
            </a:r>
            <a:endParaRPr/>
          </a:p>
        </p:txBody>
      </p:sp>
      <p:sp>
        <p:nvSpPr>
          <p:cNvPr id="493" name="Google Shape;493;p60"/>
          <p:cNvSpPr txBox="1"/>
          <p:nvPr>
            <p:ph idx="1" type="subTitle"/>
          </p:nvPr>
        </p:nvSpPr>
        <p:spPr>
          <a:xfrm>
            <a:off x="358975" y="1333625"/>
            <a:ext cx="2901000" cy="24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While most of Illinois Tech’s degree courses are available as MOOC, you will </a:t>
            </a:r>
            <a:r>
              <a:rPr b="1" lang="en"/>
              <a:t>first need to be admitted into the program (complete three performance pathway courses listed below) prior to upgrading any other courses for degree credit. </a:t>
            </a:r>
            <a:endParaRPr b="1"/>
          </a:p>
        </p:txBody>
      </p:sp>
      <p:sp>
        <p:nvSpPr>
          <p:cNvPr id="494" name="Google Shape;494;p60"/>
          <p:cNvSpPr/>
          <p:nvPr/>
        </p:nvSpPr>
        <p:spPr>
          <a:xfrm>
            <a:off x="3583612" y="1790209"/>
            <a:ext cx="1269600" cy="183300"/>
          </a:xfrm>
          <a:prstGeom prst="roundRect">
            <a:avLst>
              <a:gd fmla="val 10543" name="adj"/>
            </a:avLst>
          </a:prstGeom>
          <a:solidFill>
            <a:srgbClr val="3587F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MBA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5" name="Google Shape;495;p60"/>
          <p:cNvSpPr/>
          <p:nvPr/>
        </p:nvSpPr>
        <p:spPr>
          <a:xfrm>
            <a:off x="4950837" y="1790209"/>
            <a:ext cx="1269600" cy="183300"/>
          </a:xfrm>
          <a:prstGeom prst="roundRect">
            <a:avLst>
              <a:gd fmla="val 10543" name="adj"/>
            </a:avLst>
          </a:prstGeom>
          <a:solidFill>
            <a:srgbClr val="3587F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Master of Data Science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6" name="Google Shape;496;p60"/>
          <p:cNvSpPr/>
          <p:nvPr/>
        </p:nvSpPr>
        <p:spPr>
          <a:xfrm>
            <a:off x="6318062" y="1790209"/>
            <a:ext cx="1269600" cy="183300"/>
          </a:xfrm>
          <a:prstGeom prst="roundRect">
            <a:avLst>
              <a:gd fmla="val 10543" name="adj"/>
            </a:avLst>
          </a:prstGeom>
          <a:solidFill>
            <a:srgbClr val="3587F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Master of IT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7" name="Google Shape;497;p60"/>
          <p:cNvSpPr/>
          <p:nvPr/>
        </p:nvSpPr>
        <p:spPr>
          <a:xfrm>
            <a:off x="7685287" y="1790209"/>
            <a:ext cx="1269600" cy="183300"/>
          </a:xfrm>
          <a:prstGeom prst="roundRect">
            <a:avLst>
              <a:gd fmla="val 10543" name="adj"/>
            </a:avLst>
          </a:prstGeom>
          <a:solidFill>
            <a:srgbClr val="3587F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Bachelor</a:t>
            </a: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IT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8" name="Google Shape;498;p60"/>
          <p:cNvSpPr/>
          <p:nvPr/>
        </p:nvSpPr>
        <p:spPr>
          <a:xfrm>
            <a:off x="3583612" y="203078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Competitive Strategy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60"/>
          <p:cNvSpPr/>
          <p:nvPr/>
        </p:nvSpPr>
        <p:spPr>
          <a:xfrm>
            <a:off x="3583612" y="2271359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Managerial Economics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0" name="Google Shape;500;p60"/>
          <p:cNvSpPr/>
          <p:nvPr/>
        </p:nvSpPr>
        <p:spPr>
          <a:xfrm>
            <a:off x="3583612" y="251193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Mastering Excel Essentials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1" name="Google Shape;501;p60"/>
          <p:cNvSpPr/>
          <p:nvPr/>
        </p:nvSpPr>
        <p:spPr>
          <a:xfrm>
            <a:off x="4950837" y="203078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 to Relational Databases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2" name="Google Shape;502;p60"/>
          <p:cNvSpPr/>
          <p:nvPr/>
        </p:nvSpPr>
        <p:spPr>
          <a:xfrm>
            <a:off x="4950837" y="2271359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Linear Regression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3" name="Google Shape;503;p60"/>
          <p:cNvSpPr/>
          <p:nvPr/>
        </p:nvSpPr>
        <p:spPr>
          <a:xfrm>
            <a:off x="4950837" y="251193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 Diagnostics &amp; Rem. Measures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4" name="Google Shape;504;p60"/>
          <p:cNvSpPr/>
          <p:nvPr/>
        </p:nvSpPr>
        <p:spPr>
          <a:xfrm>
            <a:off x="4950837" y="293878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Relational Database Design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5" name="Google Shape;505;p60"/>
          <p:cNvSpPr/>
          <p:nvPr/>
        </p:nvSpPr>
        <p:spPr>
          <a:xfrm>
            <a:off x="5414788" y="2752513"/>
            <a:ext cx="341700" cy="1290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6" name="Google Shape;506;p60"/>
          <p:cNvSpPr/>
          <p:nvPr/>
        </p:nvSpPr>
        <p:spPr>
          <a:xfrm>
            <a:off x="6318062" y="203078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Microsoft Windows OS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7" name="Google Shape;507;p60"/>
          <p:cNvSpPr/>
          <p:nvPr/>
        </p:nvSpPr>
        <p:spPr>
          <a:xfrm>
            <a:off x="6318062" y="2271359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Linux OS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8" name="Google Shape;508;p60"/>
          <p:cNvSpPr/>
          <p:nvPr/>
        </p:nvSpPr>
        <p:spPr>
          <a:xfrm>
            <a:off x="6318062" y="251193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 Security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9" name="Google Shape;509;p60"/>
          <p:cNvSpPr/>
          <p:nvPr/>
        </p:nvSpPr>
        <p:spPr>
          <a:xfrm>
            <a:off x="7685287" y="203078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&amp; Peripheral Hardware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0" name="Google Shape;510;p60"/>
          <p:cNvSpPr/>
          <p:nvPr/>
        </p:nvSpPr>
        <p:spPr>
          <a:xfrm>
            <a:off x="7685287" y="2271359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Networking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1" name="Google Shape;511;p60"/>
          <p:cNvSpPr/>
          <p:nvPr/>
        </p:nvSpPr>
        <p:spPr>
          <a:xfrm>
            <a:off x="7685287" y="2511934"/>
            <a:ext cx="1269600" cy="183300"/>
          </a:xfrm>
          <a:prstGeom prst="roundRect">
            <a:avLst>
              <a:gd fmla="val 10543" name="adj"/>
            </a:avLst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Mobile Computing and Cloud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2" name="Google Shape;512;p60"/>
          <p:cNvSpPr txBox="1"/>
          <p:nvPr/>
        </p:nvSpPr>
        <p:spPr>
          <a:xfrm>
            <a:off x="3534150" y="1359188"/>
            <a:ext cx="290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recommend starting with these courses first:</a:t>
            </a:r>
            <a:endParaRPr b="1" sz="1000">
              <a:solidFill>
                <a:srgbClr val="1F1F1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1"/>
          <p:cNvSpPr txBox="1"/>
          <p:nvPr>
            <p:ph type="title"/>
          </p:nvPr>
        </p:nvSpPr>
        <p:spPr>
          <a:xfrm>
            <a:off x="358975" y="342900"/>
            <a:ext cx="84240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and pay tuition to gain access to your for-credit course</a:t>
            </a:r>
            <a:endParaRPr/>
          </a:p>
        </p:txBody>
      </p:sp>
      <p:sp>
        <p:nvSpPr>
          <p:cNvPr id="518" name="Google Shape;518;p61"/>
          <p:cNvSpPr txBox="1"/>
          <p:nvPr>
            <p:ph idx="1" type="subTitle"/>
          </p:nvPr>
        </p:nvSpPr>
        <p:spPr>
          <a:xfrm>
            <a:off x="360900" y="1449950"/>
            <a:ext cx="4716300" cy="26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to upgrade your course, you will need to enroll and register for the “for-credit” version of the </a:t>
            </a:r>
            <a:r>
              <a:rPr lang="en"/>
              <a:t>course(s). Upon paying your tuition, you will then be prompted to complete additional modules and/or complete a summative assessment.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100"/>
              <a:t>Failure to complete the for-credit summative assessment will result in course failing. Any course retake will require a new registration and tuition payment.</a:t>
            </a:r>
            <a:endParaRPr b="1" sz="1100"/>
          </a:p>
        </p:txBody>
      </p:sp>
      <p:pic>
        <p:nvPicPr>
          <p:cNvPr id="519" name="Google Shape;51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650" y="2916293"/>
            <a:ext cx="3320324" cy="12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1"/>
          <p:cNvSpPr txBox="1"/>
          <p:nvPr>
            <p:ph idx="1" type="subTitle"/>
          </p:nvPr>
        </p:nvSpPr>
        <p:spPr>
          <a:xfrm>
            <a:off x="5150275" y="1524900"/>
            <a:ext cx="3632700" cy="13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400"/>
              <a:t>All completed required assignments will be transferred to the credit course. You can review the checklist, once enrolled, to ensure you complete all required modules and assessments. </a:t>
            </a:r>
            <a:endParaRPr b="1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ursera_v1">
  <a:themeElements>
    <a:clrScheme name="Simple Light">
      <a:dk1>
        <a:srgbClr val="1F1F1F"/>
      </a:dk1>
      <a:lt1>
        <a:srgbClr val="FFFFFF"/>
      </a:lt1>
      <a:dk2>
        <a:srgbClr val="404B61"/>
      </a:dk2>
      <a:lt2>
        <a:srgbClr val="0D5CDF"/>
      </a:lt2>
      <a:accent1>
        <a:srgbClr val="8495B0"/>
      </a:accent1>
      <a:accent2>
        <a:srgbClr val="3587FC"/>
      </a:accent2>
      <a:accent3>
        <a:srgbClr val="002761"/>
      </a:accent3>
      <a:accent4>
        <a:srgbClr val="F4F7FA"/>
      </a:accent4>
      <a:accent5>
        <a:srgbClr val="FFF4E8"/>
      </a:accent5>
      <a:accent6>
        <a:srgbClr val="FFEAC9"/>
      </a:accent6>
      <a:hlink>
        <a:srgbClr val="0048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